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73" r:id="rId2"/>
    <p:sldId id="275" r:id="rId3"/>
    <p:sldId id="271" r:id="rId4"/>
    <p:sldId id="265" r:id="rId5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576" y="102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4923A9-8061-48BD-A633-08AEE3D542E2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55E97EA7-1E17-4A64-B151-FCBAD3AE2624}">
      <dgm:prSet phldrT="[Tekst]" phldr="0"/>
      <dgm:spPr/>
      <dgm:t>
        <a:bodyPr/>
        <a:lstStyle/>
        <a:p>
          <a:r>
            <a:rPr lang="nl-BE" dirty="0"/>
            <a:t>Paulus’ brieven aan </a:t>
          </a:r>
          <a:br>
            <a:rPr lang="nl-BE" dirty="0"/>
          </a:br>
          <a:r>
            <a:rPr lang="nl-BE" dirty="0"/>
            <a:t>7 Plaatsen</a:t>
          </a:r>
          <a:endParaRPr lang="nl-NL" dirty="0"/>
        </a:p>
      </dgm:t>
    </dgm:pt>
    <dgm:pt modelId="{1BF10BC5-CDEB-49F2-B4CF-00AD7ABB1E45}" type="parTrans" cxnId="{D8E9455E-A6D6-45E4-BC60-E2E9E0AB055B}">
      <dgm:prSet/>
      <dgm:spPr/>
      <dgm:t>
        <a:bodyPr/>
        <a:lstStyle/>
        <a:p>
          <a:endParaRPr lang="nl-NL"/>
        </a:p>
      </dgm:t>
    </dgm:pt>
    <dgm:pt modelId="{F31B5406-53F3-4FBE-8BFC-D1B8F49E2AD3}" type="sibTrans" cxnId="{D8E9455E-A6D6-45E4-BC60-E2E9E0AB055B}">
      <dgm:prSet/>
      <dgm:spPr/>
      <dgm:t>
        <a:bodyPr/>
        <a:lstStyle/>
        <a:p>
          <a:endParaRPr lang="nl-NL"/>
        </a:p>
      </dgm:t>
    </dgm:pt>
    <dgm:pt modelId="{08D070F7-66DA-4990-A259-EF6827FE5DE1}">
      <dgm:prSet phldrT="[Tekst]" phldr="0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BE" dirty="0"/>
            <a:t>1-2Kor</a:t>
          </a:r>
          <a:endParaRPr lang="nl-NL" dirty="0"/>
        </a:p>
      </dgm:t>
    </dgm:pt>
    <dgm:pt modelId="{E879A479-3CF4-4B77-9AB5-F2EF3735EE28}" type="parTrans" cxnId="{31314029-C3EF-4C75-B862-4E5C1BB520B4}">
      <dgm:prSet/>
      <dgm:spPr/>
      <dgm:t>
        <a:bodyPr/>
        <a:lstStyle/>
        <a:p>
          <a:endParaRPr lang="nl-NL"/>
        </a:p>
      </dgm:t>
    </dgm:pt>
    <dgm:pt modelId="{3C57EAC6-6C94-4325-A2D3-6B2DD635F326}" type="sibTrans" cxnId="{31314029-C3EF-4C75-B862-4E5C1BB520B4}">
      <dgm:prSet/>
      <dgm:spPr/>
      <dgm:t>
        <a:bodyPr/>
        <a:lstStyle/>
        <a:p>
          <a:endParaRPr lang="nl-NL"/>
        </a:p>
      </dgm:t>
    </dgm:pt>
    <dgm:pt modelId="{84B2D89A-D08C-4533-B9BD-A5E933DB0966}">
      <dgm:prSet phldrT="[Tekst]" phldr="0"/>
      <dgm:spPr/>
      <dgm:t>
        <a:bodyPr/>
        <a:lstStyle/>
        <a:p>
          <a:r>
            <a:rPr lang="nl-BE" dirty="0"/>
            <a:t>Gal</a:t>
          </a:r>
          <a:endParaRPr lang="nl-NL" dirty="0"/>
        </a:p>
      </dgm:t>
    </dgm:pt>
    <dgm:pt modelId="{77116F17-5E70-4FD1-A66B-F26C69C3DDCD}" type="parTrans" cxnId="{568BAC59-C7C6-4E1B-9307-4C3E349A59C6}">
      <dgm:prSet/>
      <dgm:spPr/>
      <dgm:t>
        <a:bodyPr/>
        <a:lstStyle/>
        <a:p>
          <a:endParaRPr lang="nl-NL"/>
        </a:p>
      </dgm:t>
    </dgm:pt>
    <dgm:pt modelId="{42DBDC7F-2E7A-4AE5-B523-7EF18DDC6699}" type="sibTrans" cxnId="{568BAC59-C7C6-4E1B-9307-4C3E349A59C6}">
      <dgm:prSet/>
      <dgm:spPr/>
      <dgm:t>
        <a:bodyPr/>
        <a:lstStyle/>
        <a:p>
          <a:endParaRPr lang="nl-NL"/>
        </a:p>
      </dgm:t>
    </dgm:pt>
    <dgm:pt modelId="{66A4E722-67E9-48A3-89F5-2D210CCE218B}">
      <dgm:prSet phldrT="[Tekst]" phldr="0"/>
      <dgm:spPr/>
      <dgm:t>
        <a:bodyPr/>
        <a:lstStyle/>
        <a:p>
          <a:r>
            <a:rPr lang="nl-BE" dirty="0" err="1"/>
            <a:t>Ef</a:t>
          </a:r>
          <a:endParaRPr lang="nl-NL" dirty="0"/>
        </a:p>
      </dgm:t>
    </dgm:pt>
    <dgm:pt modelId="{9849632D-B729-405C-B3B1-683C29EF4F17}" type="parTrans" cxnId="{1067F4EB-64A5-4023-90BB-0D4730EC7994}">
      <dgm:prSet/>
      <dgm:spPr/>
      <dgm:t>
        <a:bodyPr/>
        <a:lstStyle/>
        <a:p>
          <a:endParaRPr lang="nl-NL"/>
        </a:p>
      </dgm:t>
    </dgm:pt>
    <dgm:pt modelId="{B93BDDA6-C0F1-4036-AE6A-5C7643ACC524}" type="sibTrans" cxnId="{1067F4EB-64A5-4023-90BB-0D4730EC7994}">
      <dgm:prSet/>
      <dgm:spPr/>
      <dgm:t>
        <a:bodyPr/>
        <a:lstStyle/>
        <a:p>
          <a:endParaRPr lang="nl-NL"/>
        </a:p>
      </dgm:t>
    </dgm:pt>
    <dgm:pt modelId="{7B8EFFE9-4F4D-44B8-BF0A-A11B3608C896}">
      <dgm:prSet phldrT="[Tekst]" phldr="0"/>
      <dgm:spPr/>
      <dgm:t>
        <a:bodyPr/>
        <a:lstStyle/>
        <a:p>
          <a:r>
            <a:rPr lang="nl-BE" dirty="0"/>
            <a:t>Fil</a:t>
          </a:r>
          <a:endParaRPr lang="nl-NL" dirty="0"/>
        </a:p>
      </dgm:t>
    </dgm:pt>
    <dgm:pt modelId="{783D0B80-C02F-4537-831D-9C82E24CDE95}" type="parTrans" cxnId="{8A5BE96E-54DA-4469-A813-2EC88C79C285}">
      <dgm:prSet/>
      <dgm:spPr/>
      <dgm:t>
        <a:bodyPr/>
        <a:lstStyle/>
        <a:p>
          <a:endParaRPr lang="nl-NL"/>
        </a:p>
      </dgm:t>
    </dgm:pt>
    <dgm:pt modelId="{15F69C88-4BEA-4D66-BB34-9623664CC49B}" type="sibTrans" cxnId="{8A5BE96E-54DA-4469-A813-2EC88C79C285}">
      <dgm:prSet/>
      <dgm:spPr/>
      <dgm:t>
        <a:bodyPr/>
        <a:lstStyle/>
        <a:p>
          <a:endParaRPr lang="nl-NL"/>
        </a:p>
      </dgm:t>
    </dgm:pt>
    <dgm:pt modelId="{E36EE8B9-30BC-4C1B-9328-033551B70417}">
      <dgm:prSet phldrT="[Tekst]" phldr="0"/>
      <dgm:spPr/>
      <dgm:t>
        <a:bodyPr/>
        <a:lstStyle/>
        <a:p>
          <a:r>
            <a:rPr lang="nl-BE" dirty="0"/>
            <a:t>Kol</a:t>
          </a:r>
          <a:endParaRPr lang="nl-NL" dirty="0"/>
        </a:p>
      </dgm:t>
    </dgm:pt>
    <dgm:pt modelId="{3CE3C760-AD95-4D83-970C-733DB9E46CD1}" type="parTrans" cxnId="{581D7B69-C9FD-4C48-A6C3-2B439D48DA0B}">
      <dgm:prSet/>
      <dgm:spPr/>
      <dgm:t>
        <a:bodyPr/>
        <a:lstStyle/>
        <a:p>
          <a:endParaRPr lang="nl-NL"/>
        </a:p>
      </dgm:t>
    </dgm:pt>
    <dgm:pt modelId="{5AF24B99-3993-46E3-9F7C-67ACD695F035}" type="sibTrans" cxnId="{581D7B69-C9FD-4C48-A6C3-2B439D48DA0B}">
      <dgm:prSet/>
      <dgm:spPr/>
      <dgm:t>
        <a:bodyPr/>
        <a:lstStyle/>
        <a:p>
          <a:endParaRPr lang="nl-NL"/>
        </a:p>
      </dgm:t>
    </dgm:pt>
    <dgm:pt modelId="{2F88812C-FC3C-444C-B015-F2EC9C00A543}">
      <dgm:prSet phldrT="[Tekst]" phldr="0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BE" dirty="0"/>
            <a:t>1-2Tes</a:t>
          </a:r>
          <a:endParaRPr lang="nl-NL" dirty="0"/>
        </a:p>
      </dgm:t>
    </dgm:pt>
    <dgm:pt modelId="{25E98C19-32E1-4C13-BBC9-6DC8E4D09454}" type="parTrans" cxnId="{8830774D-9EC6-4552-A6F6-9132866A4E29}">
      <dgm:prSet/>
      <dgm:spPr/>
      <dgm:t>
        <a:bodyPr/>
        <a:lstStyle/>
        <a:p>
          <a:endParaRPr lang="nl-NL"/>
        </a:p>
      </dgm:t>
    </dgm:pt>
    <dgm:pt modelId="{EAD5E92A-B106-4660-BE08-1F224359645F}" type="sibTrans" cxnId="{8830774D-9EC6-4552-A6F6-9132866A4E29}">
      <dgm:prSet/>
      <dgm:spPr/>
      <dgm:t>
        <a:bodyPr/>
        <a:lstStyle/>
        <a:p>
          <a:endParaRPr lang="nl-NL"/>
        </a:p>
      </dgm:t>
    </dgm:pt>
    <dgm:pt modelId="{E97263D1-544B-4ACE-9DFA-E622986C6BB7}">
      <dgm:prSet phldrT="[Tekst]" phldr="0"/>
      <dgm:spPr/>
      <dgm:t>
        <a:bodyPr/>
        <a:lstStyle/>
        <a:p>
          <a:r>
            <a:rPr lang="nl-BE" dirty="0"/>
            <a:t>Rom</a:t>
          </a:r>
          <a:endParaRPr lang="nl-NL" dirty="0"/>
        </a:p>
      </dgm:t>
    </dgm:pt>
    <dgm:pt modelId="{CED86BC2-CB29-42A0-950E-2AAADF1D67FD}" type="parTrans" cxnId="{42D26745-0A7E-4207-AE21-99B6B8DB497C}">
      <dgm:prSet/>
      <dgm:spPr/>
      <dgm:t>
        <a:bodyPr/>
        <a:lstStyle/>
        <a:p>
          <a:endParaRPr lang="nl-NL"/>
        </a:p>
      </dgm:t>
    </dgm:pt>
    <dgm:pt modelId="{3A613575-2C38-473C-BF75-F906F17F6CA9}" type="sibTrans" cxnId="{42D26745-0A7E-4207-AE21-99B6B8DB497C}">
      <dgm:prSet/>
      <dgm:spPr/>
      <dgm:t>
        <a:bodyPr/>
        <a:lstStyle/>
        <a:p>
          <a:endParaRPr lang="nl-NL"/>
        </a:p>
      </dgm:t>
    </dgm:pt>
    <dgm:pt modelId="{73EDD1AA-78A6-4E7A-A7DF-A1BB60A8E931}">
      <dgm:prSet phldrT="[Tekst]" phldr="0"/>
      <dgm:spPr/>
      <dgm:t>
        <a:bodyPr/>
        <a:lstStyle/>
        <a:p>
          <a:r>
            <a:rPr lang="nl-BE" dirty="0"/>
            <a:t>Heb</a:t>
          </a:r>
          <a:endParaRPr lang="nl-NL" dirty="0"/>
        </a:p>
      </dgm:t>
    </dgm:pt>
    <dgm:pt modelId="{3AF31219-FEB9-469D-B076-BAE6CD11AFCF}" type="parTrans" cxnId="{5BA9F7F5-485D-4E20-9A8C-69EE9A4D18C2}">
      <dgm:prSet/>
      <dgm:spPr/>
      <dgm:t>
        <a:bodyPr/>
        <a:lstStyle/>
        <a:p>
          <a:endParaRPr lang="nl-NL"/>
        </a:p>
      </dgm:t>
    </dgm:pt>
    <dgm:pt modelId="{2C5792CA-6F9A-40B3-B410-69DEDE905ED5}" type="sibTrans" cxnId="{5BA9F7F5-485D-4E20-9A8C-69EE9A4D18C2}">
      <dgm:prSet/>
      <dgm:spPr/>
      <dgm:t>
        <a:bodyPr/>
        <a:lstStyle/>
        <a:p>
          <a:endParaRPr lang="nl-NL"/>
        </a:p>
      </dgm:t>
    </dgm:pt>
    <dgm:pt modelId="{7605833A-BAFE-45A0-8C52-A305203F5CE5}">
      <dgm:prSet phldrT="[Tekst]" phldr="0"/>
      <dgm:spPr/>
      <dgm:t>
        <a:bodyPr/>
        <a:lstStyle/>
        <a:p>
          <a:r>
            <a:rPr lang="nl-BE" dirty="0"/>
            <a:t>Paulus’ brieven aan </a:t>
          </a:r>
          <a:br>
            <a:rPr lang="nl-BE" dirty="0"/>
          </a:br>
          <a:r>
            <a:rPr lang="nl-BE" dirty="0"/>
            <a:t>4 Personen</a:t>
          </a:r>
          <a:endParaRPr lang="nl-NL" dirty="0"/>
        </a:p>
      </dgm:t>
    </dgm:pt>
    <dgm:pt modelId="{29A83892-E399-42B9-B93C-CFDB47AEFF29}" type="parTrans" cxnId="{5F514BE6-FFCC-4815-8FB1-A8C294798E42}">
      <dgm:prSet/>
      <dgm:spPr/>
      <dgm:t>
        <a:bodyPr/>
        <a:lstStyle/>
        <a:p>
          <a:endParaRPr lang="nl-NL"/>
        </a:p>
      </dgm:t>
    </dgm:pt>
    <dgm:pt modelId="{3C85F3BC-464B-4641-8A03-2C1B9EBE11E4}" type="sibTrans" cxnId="{5F514BE6-FFCC-4815-8FB1-A8C294798E42}">
      <dgm:prSet/>
      <dgm:spPr/>
      <dgm:t>
        <a:bodyPr/>
        <a:lstStyle/>
        <a:p>
          <a:endParaRPr lang="nl-NL"/>
        </a:p>
      </dgm:t>
    </dgm:pt>
    <dgm:pt modelId="{47E54DF1-1FEB-4D0A-808A-0251EEE38C43}">
      <dgm:prSet phldrT="[Tekst]" phldr="0"/>
      <dgm:spPr/>
      <dgm:t>
        <a:bodyPr/>
        <a:lstStyle/>
        <a:p>
          <a:r>
            <a:rPr lang="nl-BE"/>
            <a:t>1Tim</a:t>
          </a:r>
          <a:endParaRPr lang="nl-NL" dirty="0"/>
        </a:p>
      </dgm:t>
    </dgm:pt>
    <dgm:pt modelId="{2FD2654A-C152-4D79-BC2D-55F449BB432E}" type="parTrans" cxnId="{7C07A228-DFC8-4A10-A8C0-BB3DCA50E141}">
      <dgm:prSet/>
      <dgm:spPr/>
      <dgm:t>
        <a:bodyPr/>
        <a:lstStyle/>
        <a:p>
          <a:endParaRPr lang="nl-NL"/>
        </a:p>
      </dgm:t>
    </dgm:pt>
    <dgm:pt modelId="{80322D0F-949B-4B8B-8045-0574AD1862DE}" type="sibTrans" cxnId="{7C07A228-DFC8-4A10-A8C0-BB3DCA50E141}">
      <dgm:prSet/>
      <dgm:spPr/>
      <dgm:t>
        <a:bodyPr/>
        <a:lstStyle/>
        <a:p>
          <a:endParaRPr lang="nl-NL"/>
        </a:p>
      </dgm:t>
    </dgm:pt>
    <dgm:pt modelId="{2EECD78F-DCF0-4014-BE68-F66232224D14}">
      <dgm:prSet phldrT="[Tekst]" phldr="0"/>
      <dgm:spPr/>
      <dgm:t>
        <a:bodyPr/>
        <a:lstStyle/>
        <a:p>
          <a:r>
            <a:rPr lang="nl-BE"/>
            <a:t>2Tim</a:t>
          </a:r>
          <a:endParaRPr lang="nl-NL" dirty="0"/>
        </a:p>
      </dgm:t>
    </dgm:pt>
    <dgm:pt modelId="{83AC780B-404F-4467-8FB0-7A89716ECC54}" type="parTrans" cxnId="{39AFDD55-A0F3-4F46-A926-9359CF011954}">
      <dgm:prSet/>
      <dgm:spPr/>
      <dgm:t>
        <a:bodyPr/>
        <a:lstStyle/>
        <a:p>
          <a:endParaRPr lang="nl-NL"/>
        </a:p>
      </dgm:t>
    </dgm:pt>
    <dgm:pt modelId="{8B136307-AEFC-40EC-B016-9154FA11F9CC}" type="sibTrans" cxnId="{39AFDD55-A0F3-4F46-A926-9359CF011954}">
      <dgm:prSet/>
      <dgm:spPr/>
      <dgm:t>
        <a:bodyPr/>
        <a:lstStyle/>
        <a:p>
          <a:endParaRPr lang="nl-NL"/>
        </a:p>
      </dgm:t>
    </dgm:pt>
    <dgm:pt modelId="{BBD0598A-EB82-4F7B-826D-7CB3802D4F24}">
      <dgm:prSet phldrT="[Tekst]" phldr="0"/>
      <dgm:spPr/>
      <dgm:t>
        <a:bodyPr/>
        <a:lstStyle/>
        <a:p>
          <a:r>
            <a:rPr lang="nl-BE"/>
            <a:t>Tit</a:t>
          </a:r>
          <a:endParaRPr lang="nl-NL" dirty="0"/>
        </a:p>
      </dgm:t>
    </dgm:pt>
    <dgm:pt modelId="{3C869282-E768-4A7E-8CDC-BBC410F882EA}" type="parTrans" cxnId="{9FF5D2C2-F569-4936-9887-61B0A9599ABB}">
      <dgm:prSet/>
      <dgm:spPr/>
      <dgm:t>
        <a:bodyPr/>
        <a:lstStyle/>
        <a:p>
          <a:endParaRPr lang="nl-NL"/>
        </a:p>
      </dgm:t>
    </dgm:pt>
    <dgm:pt modelId="{CA41F84C-F5A0-462C-831D-3AB62026EC33}" type="sibTrans" cxnId="{9FF5D2C2-F569-4936-9887-61B0A9599ABB}">
      <dgm:prSet/>
      <dgm:spPr/>
      <dgm:t>
        <a:bodyPr/>
        <a:lstStyle/>
        <a:p>
          <a:endParaRPr lang="nl-NL"/>
        </a:p>
      </dgm:t>
    </dgm:pt>
    <dgm:pt modelId="{CF2C43DE-2F1F-4A73-84DB-144763E630CE}">
      <dgm:prSet phldrT="[Tekst]" phldr="0"/>
      <dgm:spPr/>
      <dgm:t>
        <a:bodyPr/>
        <a:lstStyle/>
        <a:p>
          <a:r>
            <a:rPr lang="nl-BE"/>
            <a:t>Film</a:t>
          </a:r>
          <a:endParaRPr lang="nl-NL" dirty="0"/>
        </a:p>
      </dgm:t>
    </dgm:pt>
    <dgm:pt modelId="{7ADB37CA-4C3D-47A4-AD1B-EC0C2E71B010}" type="parTrans" cxnId="{A2B58063-EC36-4A8D-840A-5B866FF70908}">
      <dgm:prSet/>
      <dgm:spPr/>
      <dgm:t>
        <a:bodyPr/>
        <a:lstStyle/>
        <a:p>
          <a:endParaRPr lang="nl-NL"/>
        </a:p>
      </dgm:t>
    </dgm:pt>
    <dgm:pt modelId="{4B832F0D-17B9-4D6F-A743-0F1DB813379A}" type="sibTrans" cxnId="{A2B58063-EC36-4A8D-840A-5B866FF70908}">
      <dgm:prSet/>
      <dgm:spPr/>
      <dgm:t>
        <a:bodyPr/>
        <a:lstStyle/>
        <a:p>
          <a:endParaRPr lang="nl-NL"/>
        </a:p>
      </dgm:t>
    </dgm:pt>
    <dgm:pt modelId="{F111034F-0A94-4605-BD98-B36BCEB2AB05}">
      <dgm:prSet phldrT="[Tekst]" phldr="0"/>
      <dgm:spPr/>
      <dgm:t>
        <a:bodyPr/>
        <a:lstStyle/>
        <a:p>
          <a:r>
            <a:rPr lang="nl-BE" dirty="0"/>
            <a:t>Op</a:t>
          </a:r>
          <a:endParaRPr lang="nl-NL" dirty="0"/>
        </a:p>
      </dgm:t>
    </dgm:pt>
    <dgm:pt modelId="{2EE6540A-87DD-43FF-913C-226A61E03BD1}" type="parTrans" cxnId="{DAB16DE8-9118-4965-B5D5-F9362AF840F8}">
      <dgm:prSet/>
      <dgm:spPr/>
      <dgm:t>
        <a:bodyPr/>
        <a:lstStyle/>
        <a:p>
          <a:endParaRPr lang="nl-NL"/>
        </a:p>
      </dgm:t>
    </dgm:pt>
    <dgm:pt modelId="{394D5385-B2DA-445C-8864-4D18155884FC}" type="sibTrans" cxnId="{DAB16DE8-9118-4965-B5D5-F9362AF840F8}">
      <dgm:prSet/>
      <dgm:spPr/>
      <dgm:t>
        <a:bodyPr/>
        <a:lstStyle/>
        <a:p>
          <a:endParaRPr lang="nl-NL"/>
        </a:p>
      </dgm:t>
    </dgm:pt>
    <dgm:pt modelId="{5D5C6E2B-077F-4DA7-BC1C-9755775613E9}" type="pres">
      <dgm:prSet presAssocID="{AB4923A9-8061-48BD-A633-08AEE3D542E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1479BB-1488-4D81-824E-50DE16BC3B9E}" type="pres">
      <dgm:prSet presAssocID="{55E97EA7-1E17-4A64-B151-FCBAD3AE2624}" presName="vertOne" presStyleCnt="0"/>
      <dgm:spPr/>
    </dgm:pt>
    <dgm:pt modelId="{C8504A4A-5DBE-40D5-80E5-64BD1FA35177}" type="pres">
      <dgm:prSet presAssocID="{55E97EA7-1E17-4A64-B151-FCBAD3AE2624}" presName="txOne" presStyleLbl="node0" presStyleIdx="0" presStyleCnt="4">
        <dgm:presLayoutVars>
          <dgm:chPref val="3"/>
        </dgm:presLayoutVars>
      </dgm:prSet>
      <dgm:spPr/>
    </dgm:pt>
    <dgm:pt modelId="{6B73A49C-AD44-4BBC-9D42-8E37FDAA460B}" type="pres">
      <dgm:prSet presAssocID="{55E97EA7-1E17-4A64-B151-FCBAD3AE2624}" presName="parTransOne" presStyleCnt="0"/>
      <dgm:spPr/>
    </dgm:pt>
    <dgm:pt modelId="{167A9421-9DB1-4D20-A507-5771918D3F83}" type="pres">
      <dgm:prSet presAssocID="{55E97EA7-1E17-4A64-B151-FCBAD3AE2624}" presName="horzOne" presStyleCnt="0"/>
      <dgm:spPr/>
    </dgm:pt>
    <dgm:pt modelId="{A4F33376-3CFA-4368-920A-368A451E87AA}" type="pres">
      <dgm:prSet presAssocID="{E97263D1-544B-4ACE-9DFA-E622986C6BB7}" presName="vertTwo" presStyleCnt="0"/>
      <dgm:spPr/>
    </dgm:pt>
    <dgm:pt modelId="{551D1648-4AA9-4160-8237-7CEDFB4BC520}" type="pres">
      <dgm:prSet presAssocID="{E97263D1-544B-4ACE-9DFA-E622986C6BB7}" presName="txTwo" presStyleLbl="node2" presStyleIdx="0" presStyleCnt="11">
        <dgm:presLayoutVars>
          <dgm:chPref val="3"/>
        </dgm:presLayoutVars>
      </dgm:prSet>
      <dgm:spPr/>
    </dgm:pt>
    <dgm:pt modelId="{3A91F37E-6F74-4B59-B951-0F27314A0894}" type="pres">
      <dgm:prSet presAssocID="{E97263D1-544B-4ACE-9DFA-E622986C6BB7}" presName="horzTwo" presStyleCnt="0"/>
      <dgm:spPr/>
    </dgm:pt>
    <dgm:pt modelId="{B8E606ED-5D00-4430-96F7-0B693D8892E8}" type="pres">
      <dgm:prSet presAssocID="{3A613575-2C38-473C-BF75-F906F17F6CA9}" presName="sibSpaceTwo" presStyleCnt="0"/>
      <dgm:spPr/>
    </dgm:pt>
    <dgm:pt modelId="{07995E6D-33FE-465D-A45B-30FE5DA82E1E}" type="pres">
      <dgm:prSet presAssocID="{08D070F7-66DA-4990-A259-EF6827FE5DE1}" presName="vertTwo" presStyleCnt="0"/>
      <dgm:spPr/>
    </dgm:pt>
    <dgm:pt modelId="{10945EE3-42AB-49F2-8BA0-9076BB60BDB8}" type="pres">
      <dgm:prSet presAssocID="{08D070F7-66DA-4990-A259-EF6827FE5DE1}" presName="txTwo" presStyleLbl="node2" presStyleIdx="1" presStyleCnt="11">
        <dgm:presLayoutVars>
          <dgm:chPref val="3"/>
        </dgm:presLayoutVars>
      </dgm:prSet>
      <dgm:spPr/>
    </dgm:pt>
    <dgm:pt modelId="{746FB6F0-43B1-42E9-9818-D68316BD71B7}" type="pres">
      <dgm:prSet presAssocID="{08D070F7-66DA-4990-A259-EF6827FE5DE1}" presName="horzTwo" presStyleCnt="0"/>
      <dgm:spPr/>
    </dgm:pt>
    <dgm:pt modelId="{0272E6C6-DF54-4C8B-908B-BC3D0FE55FDC}" type="pres">
      <dgm:prSet presAssocID="{3C57EAC6-6C94-4325-A2D3-6B2DD635F326}" presName="sibSpaceTwo" presStyleCnt="0"/>
      <dgm:spPr/>
    </dgm:pt>
    <dgm:pt modelId="{0F63AD95-4B91-4246-8DC9-DD6A43632EEC}" type="pres">
      <dgm:prSet presAssocID="{84B2D89A-D08C-4533-B9BD-A5E933DB0966}" presName="vertTwo" presStyleCnt="0"/>
      <dgm:spPr/>
    </dgm:pt>
    <dgm:pt modelId="{9FE5FFD3-FA33-419E-8C73-ACEAB0036A5D}" type="pres">
      <dgm:prSet presAssocID="{84B2D89A-D08C-4533-B9BD-A5E933DB0966}" presName="txTwo" presStyleLbl="node2" presStyleIdx="2" presStyleCnt="11">
        <dgm:presLayoutVars>
          <dgm:chPref val="3"/>
        </dgm:presLayoutVars>
      </dgm:prSet>
      <dgm:spPr/>
    </dgm:pt>
    <dgm:pt modelId="{8A17B72C-A8A1-498D-8949-2472F64DCB11}" type="pres">
      <dgm:prSet presAssocID="{84B2D89A-D08C-4533-B9BD-A5E933DB0966}" presName="horzTwo" presStyleCnt="0"/>
      <dgm:spPr/>
    </dgm:pt>
    <dgm:pt modelId="{BEC237E3-EEFE-4F66-8301-C7C100F931CA}" type="pres">
      <dgm:prSet presAssocID="{42DBDC7F-2E7A-4AE5-B523-7EF18DDC6699}" presName="sibSpaceTwo" presStyleCnt="0"/>
      <dgm:spPr/>
    </dgm:pt>
    <dgm:pt modelId="{86209D2C-88FB-4ECE-B8DA-C9A152E9ADC8}" type="pres">
      <dgm:prSet presAssocID="{66A4E722-67E9-48A3-89F5-2D210CCE218B}" presName="vertTwo" presStyleCnt="0"/>
      <dgm:spPr/>
    </dgm:pt>
    <dgm:pt modelId="{84460553-61F6-4B51-A7E8-DBFE93971EDF}" type="pres">
      <dgm:prSet presAssocID="{66A4E722-67E9-48A3-89F5-2D210CCE218B}" presName="txTwo" presStyleLbl="node2" presStyleIdx="3" presStyleCnt="11">
        <dgm:presLayoutVars>
          <dgm:chPref val="3"/>
        </dgm:presLayoutVars>
      </dgm:prSet>
      <dgm:spPr/>
    </dgm:pt>
    <dgm:pt modelId="{DAE5A7FC-2C53-493D-B326-34DF70BDF48C}" type="pres">
      <dgm:prSet presAssocID="{66A4E722-67E9-48A3-89F5-2D210CCE218B}" presName="horzTwo" presStyleCnt="0"/>
      <dgm:spPr/>
    </dgm:pt>
    <dgm:pt modelId="{A7BA8573-DD3B-42B2-A9BE-446C2736DBFF}" type="pres">
      <dgm:prSet presAssocID="{B93BDDA6-C0F1-4036-AE6A-5C7643ACC524}" presName="sibSpaceTwo" presStyleCnt="0"/>
      <dgm:spPr/>
    </dgm:pt>
    <dgm:pt modelId="{9CD04973-19A3-40EB-81C6-58919110EB8D}" type="pres">
      <dgm:prSet presAssocID="{7B8EFFE9-4F4D-44B8-BF0A-A11B3608C896}" presName="vertTwo" presStyleCnt="0"/>
      <dgm:spPr/>
    </dgm:pt>
    <dgm:pt modelId="{B123652F-D022-4196-ADF1-AF7D7C2BBA25}" type="pres">
      <dgm:prSet presAssocID="{7B8EFFE9-4F4D-44B8-BF0A-A11B3608C896}" presName="txTwo" presStyleLbl="node2" presStyleIdx="4" presStyleCnt="11">
        <dgm:presLayoutVars>
          <dgm:chPref val="3"/>
        </dgm:presLayoutVars>
      </dgm:prSet>
      <dgm:spPr/>
    </dgm:pt>
    <dgm:pt modelId="{8E162B25-A94D-4AA9-B22A-F2E8C9ED9CA0}" type="pres">
      <dgm:prSet presAssocID="{7B8EFFE9-4F4D-44B8-BF0A-A11B3608C896}" presName="horzTwo" presStyleCnt="0"/>
      <dgm:spPr/>
    </dgm:pt>
    <dgm:pt modelId="{C202C720-EB14-43C1-95FE-0FFA5C6E825A}" type="pres">
      <dgm:prSet presAssocID="{15F69C88-4BEA-4D66-BB34-9623664CC49B}" presName="sibSpaceTwo" presStyleCnt="0"/>
      <dgm:spPr/>
    </dgm:pt>
    <dgm:pt modelId="{411D614C-B4EA-4C2E-A39D-405A422FE19F}" type="pres">
      <dgm:prSet presAssocID="{E36EE8B9-30BC-4C1B-9328-033551B70417}" presName="vertTwo" presStyleCnt="0"/>
      <dgm:spPr/>
    </dgm:pt>
    <dgm:pt modelId="{B1DADA06-CC3B-49F0-AD8E-F89941975C7B}" type="pres">
      <dgm:prSet presAssocID="{E36EE8B9-30BC-4C1B-9328-033551B70417}" presName="txTwo" presStyleLbl="node2" presStyleIdx="5" presStyleCnt="11">
        <dgm:presLayoutVars>
          <dgm:chPref val="3"/>
        </dgm:presLayoutVars>
      </dgm:prSet>
      <dgm:spPr/>
    </dgm:pt>
    <dgm:pt modelId="{A86CE1EA-79F6-4B2B-A3C7-DD057B1775E3}" type="pres">
      <dgm:prSet presAssocID="{E36EE8B9-30BC-4C1B-9328-033551B70417}" presName="horzTwo" presStyleCnt="0"/>
      <dgm:spPr/>
    </dgm:pt>
    <dgm:pt modelId="{2BCF7057-026B-45E8-84A8-FDD2FABD514E}" type="pres">
      <dgm:prSet presAssocID="{5AF24B99-3993-46E3-9F7C-67ACD695F035}" presName="sibSpaceTwo" presStyleCnt="0"/>
      <dgm:spPr/>
    </dgm:pt>
    <dgm:pt modelId="{5EC6BE9A-31DD-4455-AEBB-ABC6B14B5396}" type="pres">
      <dgm:prSet presAssocID="{2F88812C-FC3C-444C-B015-F2EC9C00A543}" presName="vertTwo" presStyleCnt="0"/>
      <dgm:spPr/>
    </dgm:pt>
    <dgm:pt modelId="{84657117-281C-4264-8B1B-C439C30DA018}" type="pres">
      <dgm:prSet presAssocID="{2F88812C-FC3C-444C-B015-F2EC9C00A543}" presName="txTwo" presStyleLbl="node2" presStyleIdx="6" presStyleCnt="11">
        <dgm:presLayoutVars>
          <dgm:chPref val="3"/>
        </dgm:presLayoutVars>
      </dgm:prSet>
      <dgm:spPr/>
    </dgm:pt>
    <dgm:pt modelId="{1579CE00-0553-45FD-9E87-FF0832E9DEEF}" type="pres">
      <dgm:prSet presAssocID="{2F88812C-FC3C-444C-B015-F2EC9C00A543}" presName="horzTwo" presStyleCnt="0"/>
      <dgm:spPr/>
    </dgm:pt>
    <dgm:pt modelId="{43D09A4D-9572-47EA-B890-162EDCA9E13E}" type="pres">
      <dgm:prSet presAssocID="{F31B5406-53F3-4FBE-8BFC-D1B8F49E2AD3}" presName="sibSpaceOne" presStyleCnt="0"/>
      <dgm:spPr/>
    </dgm:pt>
    <dgm:pt modelId="{600066DE-9333-4E64-A273-1867D53B8EFB}" type="pres">
      <dgm:prSet presAssocID="{73EDD1AA-78A6-4E7A-A7DF-A1BB60A8E931}" presName="vertOne" presStyleCnt="0"/>
      <dgm:spPr/>
    </dgm:pt>
    <dgm:pt modelId="{9915380B-BF02-4820-A654-BFCE637DF647}" type="pres">
      <dgm:prSet presAssocID="{73EDD1AA-78A6-4E7A-A7DF-A1BB60A8E931}" presName="txOne" presStyleLbl="node0" presStyleIdx="1" presStyleCnt="4">
        <dgm:presLayoutVars>
          <dgm:chPref val="3"/>
        </dgm:presLayoutVars>
      </dgm:prSet>
      <dgm:spPr/>
    </dgm:pt>
    <dgm:pt modelId="{8EA188F8-27A9-4BEF-9BB0-4D8752CECDFD}" type="pres">
      <dgm:prSet presAssocID="{73EDD1AA-78A6-4E7A-A7DF-A1BB60A8E931}" presName="horzOne" presStyleCnt="0"/>
      <dgm:spPr/>
    </dgm:pt>
    <dgm:pt modelId="{18A6F5C0-22BC-40F2-BB24-9E82F91B056A}" type="pres">
      <dgm:prSet presAssocID="{2C5792CA-6F9A-40B3-B410-69DEDE905ED5}" presName="sibSpaceOne" presStyleCnt="0"/>
      <dgm:spPr/>
    </dgm:pt>
    <dgm:pt modelId="{16C809B5-73B2-4ED9-B364-5B14B1B46908}" type="pres">
      <dgm:prSet presAssocID="{7605833A-BAFE-45A0-8C52-A305203F5CE5}" presName="vertOne" presStyleCnt="0"/>
      <dgm:spPr/>
    </dgm:pt>
    <dgm:pt modelId="{9F8AD0DA-DBCA-4DCF-B152-1D2880EC1A2C}" type="pres">
      <dgm:prSet presAssocID="{7605833A-BAFE-45A0-8C52-A305203F5CE5}" presName="txOne" presStyleLbl="node0" presStyleIdx="2" presStyleCnt="4">
        <dgm:presLayoutVars>
          <dgm:chPref val="3"/>
        </dgm:presLayoutVars>
      </dgm:prSet>
      <dgm:spPr/>
    </dgm:pt>
    <dgm:pt modelId="{9D91AAA5-2A03-459B-BBDA-0F7D356B6087}" type="pres">
      <dgm:prSet presAssocID="{7605833A-BAFE-45A0-8C52-A305203F5CE5}" presName="parTransOne" presStyleCnt="0"/>
      <dgm:spPr/>
    </dgm:pt>
    <dgm:pt modelId="{6AD52A0C-8E23-484A-B981-00F4B6EB432D}" type="pres">
      <dgm:prSet presAssocID="{7605833A-BAFE-45A0-8C52-A305203F5CE5}" presName="horzOne" presStyleCnt="0"/>
      <dgm:spPr/>
    </dgm:pt>
    <dgm:pt modelId="{12F7F023-5DED-4D83-9290-31755A30282C}" type="pres">
      <dgm:prSet presAssocID="{47E54DF1-1FEB-4D0A-808A-0251EEE38C43}" presName="vertTwo" presStyleCnt="0"/>
      <dgm:spPr/>
    </dgm:pt>
    <dgm:pt modelId="{162C9AD9-6C90-4DF6-B33D-55E97FEE528B}" type="pres">
      <dgm:prSet presAssocID="{47E54DF1-1FEB-4D0A-808A-0251EEE38C43}" presName="txTwo" presStyleLbl="node2" presStyleIdx="7" presStyleCnt="11">
        <dgm:presLayoutVars>
          <dgm:chPref val="3"/>
        </dgm:presLayoutVars>
      </dgm:prSet>
      <dgm:spPr/>
    </dgm:pt>
    <dgm:pt modelId="{47F55443-6B52-4B35-84F0-3F6A21F64CA7}" type="pres">
      <dgm:prSet presAssocID="{47E54DF1-1FEB-4D0A-808A-0251EEE38C43}" presName="horzTwo" presStyleCnt="0"/>
      <dgm:spPr/>
    </dgm:pt>
    <dgm:pt modelId="{A728BA67-473B-493B-9841-060E4E114D00}" type="pres">
      <dgm:prSet presAssocID="{80322D0F-949B-4B8B-8045-0574AD1862DE}" presName="sibSpaceTwo" presStyleCnt="0"/>
      <dgm:spPr/>
    </dgm:pt>
    <dgm:pt modelId="{39C035FA-D502-4FB9-8CD9-F6BCEA62B3B0}" type="pres">
      <dgm:prSet presAssocID="{2EECD78F-DCF0-4014-BE68-F66232224D14}" presName="vertTwo" presStyleCnt="0"/>
      <dgm:spPr/>
    </dgm:pt>
    <dgm:pt modelId="{CC830E98-DE55-44B5-A813-45448791BA7B}" type="pres">
      <dgm:prSet presAssocID="{2EECD78F-DCF0-4014-BE68-F66232224D14}" presName="txTwo" presStyleLbl="node2" presStyleIdx="8" presStyleCnt="11">
        <dgm:presLayoutVars>
          <dgm:chPref val="3"/>
        </dgm:presLayoutVars>
      </dgm:prSet>
      <dgm:spPr/>
    </dgm:pt>
    <dgm:pt modelId="{D33956D4-C128-47F9-8EE3-74FB4A606216}" type="pres">
      <dgm:prSet presAssocID="{2EECD78F-DCF0-4014-BE68-F66232224D14}" presName="horzTwo" presStyleCnt="0"/>
      <dgm:spPr/>
    </dgm:pt>
    <dgm:pt modelId="{2B3FDBD9-2904-4AF8-A452-3C2F1330768F}" type="pres">
      <dgm:prSet presAssocID="{8B136307-AEFC-40EC-B016-9154FA11F9CC}" presName="sibSpaceTwo" presStyleCnt="0"/>
      <dgm:spPr/>
    </dgm:pt>
    <dgm:pt modelId="{2D0AEE96-4F37-4D29-B3F3-BF4B6C93F668}" type="pres">
      <dgm:prSet presAssocID="{BBD0598A-EB82-4F7B-826D-7CB3802D4F24}" presName="vertTwo" presStyleCnt="0"/>
      <dgm:spPr/>
    </dgm:pt>
    <dgm:pt modelId="{0CA76FDE-0166-42D0-BDAE-4EFDC11D9A49}" type="pres">
      <dgm:prSet presAssocID="{BBD0598A-EB82-4F7B-826D-7CB3802D4F24}" presName="txTwo" presStyleLbl="node2" presStyleIdx="9" presStyleCnt="11">
        <dgm:presLayoutVars>
          <dgm:chPref val="3"/>
        </dgm:presLayoutVars>
      </dgm:prSet>
      <dgm:spPr/>
    </dgm:pt>
    <dgm:pt modelId="{5DA75AE0-3C93-488F-A5C1-6D08D9814FA7}" type="pres">
      <dgm:prSet presAssocID="{BBD0598A-EB82-4F7B-826D-7CB3802D4F24}" presName="horzTwo" presStyleCnt="0"/>
      <dgm:spPr/>
    </dgm:pt>
    <dgm:pt modelId="{1185CC3D-A5D2-49FD-B08C-02C6ABA0501E}" type="pres">
      <dgm:prSet presAssocID="{CA41F84C-F5A0-462C-831D-3AB62026EC33}" presName="sibSpaceTwo" presStyleCnt="0"/>
      <dgm:spPr/>
    </dgm:pt>
    <dgm:pt modelId="{49CFA55A-7420-4E16-BD9F-3157CA6049EE}" type="pres">
      <dgm:prSet presAssocID="{CF2C43DE-2F1F-4A73-84DB-144763E630CE}" presName="vertTwo" presStyleCnt="0"/>
      <dgm:spPr/>
    </dgm:pt>
    <dgm:pt modelId="{9BB721A7-E38D-4F51-B90A-619FC3C6E5E1}" type="pres">
      <dgm:prSet presAssocID="{CF2C43DE-2F1F-4A73-84DB-144763E630CE}" presName="txTwo" presStyleLbl="node2" presStyleIdx="10" presStyleCnt="11">
        <dgm:presLayoutVars>
          <dgm:chPref val="3"/>
        </dgm:presLayoutVars>
      </dgm:prSet>
      <dgm:spPr/>
    </dgm:pt>
    <dgm:pt modelId="{3745C8C4-2A21-4172-9ED4-F9527C09A03A}" type="pres">
      <dgm:prSet presAssocID="{CF2C43DE-2F1F-4A73-84DB-144763E630CE}" presName="horzTwo" presStyleCnt="0"/>
      <dgm:spPr/>
    </dgm:pt>
    <dgm:pt modelId="{65AAFF0C-16BD-4987-B6A7-CFE9CAFF3689}" type="pres">
      <dgm:prSet presAssocID="{3C85F3BC-464B-4641-8A03-2C1B9EBE11E4}" presName="sibSpaceOne" presStyleCnt="0"/>
      <dgm:spPr/>
    </dgm:pt>
    <dgm:pt modelId="{603030B9-7956-4C83-BCB9-2CC24B06A522}" type="pres">
      <dgm:prSet presAssocID="{F111034F-0A94-4605-BD98-B36BCEB2AB05}" presName="vertOne" presStyleCnt="0"/>
      <dgm:spPr/>
    </dgm:pt>
    <dgm:pt modelId="{56DA9655-3548-4933-9BD9-789EDD171005}" type="pres">
      <dgm:prSet presAssocID="{F111034F-0A94-4605-BD98-B36BCEB2AB05}" presName="txOne" presStyleLbl="node0" presStyleIdx="3" presStyleCnt="4">
        <dgm:presLayoutVars>
          <dgm:chPref val="3"/>
        </dgm:presLayoutVars>
      </dgm:prSet>
      <dgm:spPr/>
    </dgm:pt>
    <dgm:pt modelId="{7A66380F-3DDA-4FA9-9301-85A688E6991F}" type="pres">
      <dgm:prSet presAssocID="{F111034F-0A94-4605-BD98-B36BCEB2AB05}" presName="horzOne" presStyleCnt="0"/>
      <dgm:spPr/>
    </dgm:pt>
  </dgm:ptLst>
  <dgm:cxnLst>
    <dgm:cxn modelId="{B3B79813-568C-4083-931C-6F54DE487BB6}" type="presOf" srcId="{BBD0598A-EB82-4F7B-826D-7CB3802D4F24}" destId="{0CA76FDE-0166-42D0-BDAE-4EFDC11D9A49}" srcOrd="0" destOrd="0" presId="urn:microsoft.com/office/officeart/2005/8/layout/hierarchy4"/>
    <dgm:cxn modelId="{0FB39B18-CB86-4832-9F4F-9EC4AD2A528C}" type="presOf" srcId="{2EECD78F-DCF0-4014-BE68-F66232224D14}" destId="{CC830E98-DE55-44B5-A813-45448791BA7B}" srcOrd="0" destOrd="0" presId="urn:microsoft.com/office/officeart/2005/8/layout/hierarchy4"/>
    <dgm:cxn modelId="{E3352827-7E71-4C0F-A1C6-5FFA1D31B313}" type="presOf" srcId="{66A4E722-67E9-48A3-89F5-2D210CCE218B}" destId="{84460553-61F6-4B51-A7E8-DBFE93971EDF}" srcOrd="0" destOrd="0" presId="urn:microsoft.com/office/officeart/2005/8/layout/hierarchy4"/>
    <dgm:cxn modelId="{7C07A228-DFC8-4A10-A8C0-BB3DCA50E141}" srcId="{7605833A-BAFE-45A0-8C52-A305203F5CE5}" destId="{47E54DF1-1FEB-4D0A-808A-0251EEE38C43}" srcOrd="0" destOrd="0" parTransId="{2FD2654A-C152-4D79-BC2D-55F449BB432E}" sibTransId="{80322D0F-949B-4B8B-8045-0574AD1862DE}"/>
    <dgm:cxn modelId="{31314029-C3EF-4C75-B862-4E5C1BB520B4}" srcId="{55E97EA7-1E17-4A64-B151-FCBAD3AE2624}" destId="{08D070F7-66DA-4990-A259-EF6827FE5DE1}" srcOrd="1" destOrd="0" parTransId="{E879A479-3CF4-4B77-9AB5-F2EF3735EE28}" sibTransId="{3C57EAC6-6C94-4325-A2D3-6B2DD635F326}"/>
    <dgm:cxn modelId="{1076642A-A377-416C-8077-1C46FF29D7D8}" type="presOf" srcId="{2F88812C-FC3C-444C-B015-F2EC9C00A543}" destId="{84657117-281C-4264-8B1B-C439C30DA018}" srcOrd="0" destOrd="0" presId="urn:microsoft.com/office/officeart/2005/8/layout/hierarchy4"/>
    <dgm:cxn modelId="{0ED6E95B-FB83-4A79-9D5A-8C5E96ABE537}" type="presOf" srcId="{AB4923A9-8061-48BD-A633-08AEE3D542E2}" destId="{5D5C6E2B-077F-4DA7-BC1C-9755775613E9}" srcOrd="0" destOrd="0" presId="urn:microsoft.com/office/officeart/2005/8/layout/hierarchy4"/>
    <dgm:cxn modelId="{D8E9455E-A6D6-45E4-BC60-E2E9E0AB055B}" srcId="{AB4923A9-8061-48BD-A633-08AEE3D542E2}" destId="{55E97EA7-1E17-4A64-B151-FCBAD3AE2624}" srcOrd="0" destOrd="0" parTransId="{1BF10BC5-CDEB-49F2-B4CF-00AD7ABB1E45}" sibTransId="{F31B5406-53F3-4FBE-8BFC-D1B8F49E2AD3}"/>
    <dgm:cxn modelId="{DF2D8962-DB7C-4EC9-871A-DDF10FFFE6E8}" type="presOf" srcId="{47E54DF1-1FEB-4D0A-808A-0251EEE38C43}" destId="{162C9AD9-6C90-4DF6-B33D-55E97FEE528B}" srcOrd="0" destOrd="0" presId="urn:microsoft.com/office/officeart/2005/8/layout/hierarchy4"/>
    <dgm:cxn modelId="{A2B58063-EC36-4A8D-840A-5B866FF70908}" srcId="{7605833A-BAFE-45A0-8C52-A305203F5CE5}" destId="{CF2C43DE-2F1F-4A73-84DB-144763E630CE}" srcOrd="3" destOrd="0" parTransId="{7ADB37CA-4C3D-47A4-AD1B-EC0C2E71B010}" sibTransId="{4B832F0D-17B9-4D6F-A743-0F1DB813379A}"/>
    <dgm:cxn modelId="{42D26745-0A7E-4207-AE21-99B6B8DB497C}" srcId="{55E97EA7-1E17-4A64-B151-FCBAD3AE2624}" destId="{E97263D1-544B-4ACE-9DFA-E622986C6BB7}" srcOrd="0" destOrd="0" parTransId="{CED86BC2-CB29-42A0-950E-2AAADF1D67FD}" sibTransId="{3A613575-2C38-473C-BF75-F906F17F6CA9}"/>
    <dgm:cxn modelId="{581D7B69-C9FD-4C48-A6C3-2B439D48DA0B}" srcId="{55E97EA7-1E17-4A64-B151-FCBAD3AE2624}" destId="{E36EE8B9-30BC-4C1B-9328-033551B70417}" srcOrd="5" destOrd="0" parTransId="{3CE3C760-AD95-4D83-970C-733DB9E46CD1}" sibTransId="{5AF24B99-3993-46E3-9F7C-67ACD695F035}"/>
    <dgm:cxn modelId="{8830774D-9EC6-4552-A6F6-9132866A4E29}" srcId="{55E97EA7-1E17-4A64-B151-FCBAD3AE2624}" destId="{2F88812C-FC3C-444C-B015-F2EC9C00A543}" srcOrd="6" destOrd="0" parTransId="{25E98C19-32E1-4C13-BBC9-6DC8E4D09454}" sibTransId="{EAD5E92A-B106-4660-BE08-1F224359645F}"/>
    <dgm:cxn modelId="{8A5BE96E-54DA-4469-A813-2EC88C79C285}" srcId="{55E97EA7-1E17-4A64-B151-FCBAD3AE2624}" destId="{7B8EFFE9-4F4D-44B8-BF0A-A11B3608C896}" srcOrd="4" destOrd="0" parTransId="{783D0B80-C02F-4537-831D-9C82E24CDE95}" sibTransId="{15F69C88-4BEA-4D66-BB34-9623664CC49B}"/>
    <dgm:cxn modelId="{AE675C50-D9AE-4AC2-A5FA-18AD87F07D70}" type="presOf" srcId="{CF2C43DE-2F1F-4A73-84DB-144763E630CE}" destId="{9BB721A7-E38D-4F51-B90A-619FC3C6E5E1}" srcOrd="0" destOrd="0" presId="urn:microsoft.com/office/officeart/2005/8/layout/hierarchy4"/>
    <dgm:cxn modelId="{CB3A1352-0EED-4A2F-ABF4-67F898966954}" type="presOf" srcId="{84B2D89A-D08C-4533-B9BD-A5E933DB0966}" destId="{9FE5FFD3-FA33-419E-8C73-ACEAB0036A5D}" srcOrd="0" destOrd="0" presId="urn:microsoft.com/office/officeart/2005/8/layout/hierarchy4"/>
    <dgm:cxn modelId="{39AFDD55-A0F3-4F46-A926-9359CF011954}" srcId="{7605833A-BAFE-45A0-8C52-A305203F5CE5}" destId="{2EECD78F-DCF0-4014-BE68-F66232224D14}" srcOrd="1" destOrd="0" parTransId="{83AC780B-404F-4467-8FB0-7A89716ECC54}" sibTransId="{8B136307-AEFC-40EC-B016-9154FA11F9CC}"/>
    <dgm:cxn modelId="{7A1C1E79-2431-4F1F-BA33-5FC7163E264E}" type="presOf" srcId="{55E97EA7-1E17-4A64-B151-FCBAD3AE2624}" destId="{C8504A4A-5DBE-40D5-80E5-64BD1FA35177}" srcOrd="0" destOrd="0" presId="urn:microsoft.com/office/officeart/2005/8/layout/hierarchy4"/>
    <dgm:cxn modelId="{568BAC59-C7C6-4E1B-9307-4C3E349A59C6}" srcId="{55E97EA7-1E17-4A64-B151-FCBAD3AE2624}" destId="{84B2D89A-D08C-4533-B9BD-A5E933DB0966}" srcOrd="2" destOrd="0" parTransId="{77116F17-5E70-4FD1-A66B-F26C69C3DDCD}" sibTransId="{42DBDC7F-2E7A-4AE5-B523-7EF18DDC6699}"/>
    <dgm:cxn modelId="{EE8F81B8-DA31-4FC0-9E1C-E7C7B52C4B00}" type="presOf" srcId="{7B8EFFE9-4F4D-44B8-BF0A-A11B3608C896}" destId="{B123652F-D022-4196-ADF1-AF7D7C2BBA25}" srcOrd="0" destOrd="0" presId="urn:microsoft.com/office/officeart/2005/8/layout/hierarchy4"/>
    <dgm:cxn modelId="{342CFCBE-5FEB-4DEF-A7EB-9AA762096AC9}" type="presOf" srcId="{E36EE8B9-30BC-4C1B-9328-033551B70417}" destId="{B1DADA06-CC3B-49F0-AD8E-F89941975C7B}" srcOrd="0" destOrd="0" presId="urn:microsoft.com/office/officeart/2005/8/layout/hierarchy4"/>
    <dgm:cxn modelId="{9FF5D2C2-F569-4936-9887-61B0A9599ABB}" srcId="{7605833A-BAFE-45A0-8C52-A305203F5CE5}" destId="{BBD0598A-EB82-4F7B-826D-7CB3802D4F24}" srcOrd="2" destOrd="0" parTransId="{3C869282-E768-4A7E-8CDC-BBC410F882EA}" sibTransId="{CA41F84C-F5A0-462C-831D-3AB62026EC33}"/>
    <dgm:cxn modelId="{7BFDE3C8-D635-4A33-9C22-9D725041087A}" type="presOf" srcId="{F111034F-0A94-4605-BD98-B36BCEB2AB05}" destId="{56DA9655-3548-4933-9BD9-789EDD171005}" srcOrd="0" destOrd="0" presId="urn:microsoft.com/office/officeart/2005/8/layout/hierarchy4"/>
    <dgm:cxn modelId="{0C98B9CD-6464-412B-BF0B-A882D1BEDD88}" type="presOf" srcId="{7605833A-BAFE-45A0-8C52-A305203F5CE5}" destId="{9F8AD0DA-DBCA-4DCF-B152-1D2880EC1A2C}" srcOrd="0" destOrd="0" presId="urn:microsoft.com/office/officeart/2005/8/layout/hierarchy4"/>
    <dgm:cxn modelId="{32287CD4-795E-4810-8077-C258FC0800E9}" type="presOf" srcId="{08D070F7-66DA-4990-A259-EF6827FE5DE1}" destId="{10945EE3-42AB-49F2-8BA0-9076BB60BDB8}" srcOrd="0" destOrd="0" presId="urn:microsoft.com/office/officeart/2005/8/layout/hierarchy4"/>
    <dgm:cxn modelId="{EA3763DF-EEEC-44F1-8225-7BC3AA405264}" type="presOf" srcId="{E97263D1-544B-4ACE-9DFA-E622986C6BB7}" destId="{551D1648-4AA9-4160-8237-7CEDFB4BC520}" srcOrd="0" destOrd="0" presId="urn:microsoft.com/office/officeart/2005/8/layout/hierarchy4"/>
    <dgm:cxn modelId="{5F514BE6-FFCC-4815-8FB1-A8C294798E42}" srcId="{AB4923A9-8061-48BD-A633-08AEE3D542E2}" destId="{7605833A-BAFE-45A0-8C52-A305203F5CE5}" srcOrd="2" destOrd="0" parTransId="{29A83892-E399-42B9-B93C-CFDB47AEFF29}" sibTransId="{3C85F3BC-464B-4641-8A03-2C1B9EBE11E4}"/>
    <dgm:cxn modelId="{DAB16DE8-9118-4965-B5D5-F9362AF840F8}" srcId="{AB4923A9-8061-48BD-A633-08AEE3D542E2}" destId="{F111034F-0A94-4605-BD98-B36BCEB2AB05}" srcOrd="3" destOrd="0" parTransId="{2EE6540A-87DD-43FF-913C-226A61E03BD1}" sibTransId="{394D5385-B2DA-445C-8864-4D18155884FC}"/>
    <dgm:cxn modelId="{1067F4EB-64A5-4023-90BB-0D4730EC7994}" srcId="{55E97EA7-1E17-4A64-B151-FCBAD3AE2624}" destId="{66A4E722-67E9-48A3-89F5-2D210CCE218B}" srcOrd="3" destOrd="0" parTransId="{9849632D-B729-405C-B3B1-683C29EF4F17}" sibTransId="{B93BDDA6-C0F1-4036-AE6A-5C7643ACC524}"/>
    <dgm:cxn modelId="{5BA9F7F5-485D-4E20-9A8C-69EE9A4D18C2}" srcId="{AB4923A9-8061-48BD-A633-08AEE3D542E2}" destId="{73EDD1AA-78A6-4E7A-A7DF-A1BB60A8E931}" srcOrd="1" destOrd="0" parTransId="{3AF31219-FEB9-469D-B076-BAE6CD11AFCF}" sibTransId="{2C5792CA-6F9A-40B3-B410-69DEDE905ED5}"/>
    <dgm:cxn modelId="{5FAB70FC-97E9-4319-8454-545741B3EDE2}" type="presOf" srcId="{73EDD1AA-78A6-4E7A-A7DF-A1BB60A8E931}" destId="{9915380B-BF02-4820-A654-BFCE637DF647}" srcOrd="0" destOrd="0" presId="urn:microsoft.com/office/officeart/2005/8/layout/hierarchy4"/>
    <dgm:cxn modelId="{EAE9C5EE-AC4F-4CF6-BBC9-E04846BED5B0}" type="presParOf" srcId="{5D5C6E2B-077F-4DA7-BC1C-9755775613E9}" destId="{C91479BB-1488-4D81-824E-50DE16BC3B9E}" srcOrd="0" destOrd="0" presId="urn:microsoft.com/office/officeart/2005/8/layout/hierarchy4"/>
    <dgm:cxn modelId="{A4B80235-5A42-4F56-A294-7782ED810FD9}" type="presParOf" srcId="{C91479BB-1488-4D81-824E-50DE16BC3B9E}" destId="{C8504A4A-5DBE-40D5-80E5-64BD1FA35177}" srcOrd="0" destOrd="0" presId="urn:microsoft.com/office/officeart/2005/8/layout/hierarchy4"/>
    <dgm:cxn modelId="{434CB061-4189-4AEE-9169-30B3DB82B1BF}" type="presParOf" srcId="{C91479BB-1488-4D81-824E-50DE16BC3B9E}" destId="{6B73A49C-AD44-4BBC-9D42-8E37FDAA460B}" srcOrd="1" destOrd="0" presId="urn:microsoft.com/office/officeart/2005/8/layout/hierarchy4"/>
    <dgm:cxn modelId="{DF5263DD-4474-4471-91E8-B9EA1025A203}" type="presParOf" srcId="{C91479BB-1488-4D81-824E-50DE16BC3B9E}" destId="{167A9421-9DB1-4D20-A507-5771918D3F83}" srcOrd="2" destOrd="0" presId="urn:microsoft.com/office/officeart/2005/8/layout/hierarchy4"/>
    <dgm:cxn modelId="{12531C72-06C7-4EED-AC04-B2A717AA9B1B}" type="presParOf" srcId="{167A9421-9DB1-4D20-A507-5771918D3F83}" destId="{A4F33376-3CFA-4368-920A-368A451E87AA}" srcOrd="0" destOrd="0" presId="urn:microsoft.com/office/officeart/2005/8/layout/hierarchy4"/>
    <dgm:cxn modelId="{C3B919F6-FA13-4595-A994-91249A7FC2F3}" type="presParOf" srcId="{A4F33376-3CFA-4368-920A-368A451E87AA}" destId="{551D1648-4AA9-4160-8237-7CEDFB4BC520}" srcOrd="0" destOrd="0" presId="urn:microsoft.com/office/officeart/2005/8/layout/hierarchy4"/>
    <dgm:cxn modelId="{104ED58A-5A7A-4340-9915-105FE22E5658}" type="presParOf" srcId="{A4F33376-3CFA-4368-920A-368A451E87AA}" destId="{3A91F37E-6F74-4B59-B951-0F27314A0894}" srcOrd="1" destOrd="0" presId="urn:microsoft.com/office/officeart/2005/8/layout/hierarchy4"/>
    <dgm:cxn modelId="{B243DCA4-3F3D-470F-96D1-53F75635E3A2}" type="presParOf" srcId="{167A9421-9DB1-4D20-A507-5771918D3F83}" destId="{B8E606ED-5D00-4430-96F7-0B693D8892E8}" srcOrd="1" destOrd="0" presId="urn:microsoft.com/office/officeart/2005/8/layout/hierarchy4"/>
    <dgm:cxn modelId="{5185D099-8432-4412-94DD-CDC9650ADF8C}" type="presParOf" srcId="{167A9421-9DB1-4D20-A507-5771918D3F83}" destId="{07995E6D-33FE-465D-A45B-30FE5DA82E1E}" srcOrd="2" destOrd="0" presId="urn:microsoft.com/office/officeart/2005/8/layout/hierarchy4"/>
    <dgm:cxn modelId="{F509777F-D0B6-4188-A7B3-41249D1137D3}" type="presParOf" srcId="{07995E6D-33FE-465D-A45B-30FE5DA82E1E}" destId="{10945EE3-42AB-49F2-8BA0-9076BB60BDB8}" srcOrd="0" destOrd="0" presId="urn:microsoft.com/office/officeart/2005/8/layout/hierarchy4"/>
    <dgm:cxn modelId="{E220650B-5B83-411C-A4A1-5EE9EA4DC219}" type="presParOf" srcId="{07995E6D-33FE-465D-A45B-30FE5DA82E1E}" destId="{746FB6F0-43B1-42E9-9818-D68316BD71B7}" srcOrd="1" destOrd="0" presId="urn:microsoft.com/office/officeart/2005/8/layout/hierarchy4"/>
    <dgm:cxn modelId="{593B0F7B-B5AA-4B40-A2A0-6BC2C03C0A43}" type="presParOf" srcId="{167A9421-9DB1-4D20-A507-5771918D3F83}" destId="{0272E6C6-DF54-4C8B-908B-BC3D0FE55FDC}" srcOrd="3" destOrd="0" presId="urn:microsoft.com/office/officeart/2005/8/layout/hierarchy4"/>
    <dgm:cxn modelId="{C8D741C5-EE24-4BB4-9E85-100C8D16D733}" type="presParOf" srcId="{167A9421-9DB1-4D20-A507-5771918D3F83}" destId="{0F63AD95-4B91-4246-8DC9-DD6A43632EEC}" srcOrd="4" destOrd="0" presId="urn:microsoft.com/office/officeart/2005/8/layout/hierarchy4"/>
    <dgm:cxn modelId="{ABC0801C-4048-403B-B5CD-ECB9CE76CE2B}" type="presParOf" srcId="{0F63AD95-4B91-4246-8DC9-DD6A43632EEC}" destId="{9FE5FFD3-FA33-419E-8C73-ACEAB0036A5D}" srcOrd="0" destOrd="0" presId="urn:microsoft.com/office/officeart/2005/8/layout/hierarchy4"/>
    <dgm:cxn modelId="{429CB0C7-D252-4493-A7DB-D8B8356C1000}" type="presParOf" srcId="{0F63AD95-4B91-4246-8DC9-DD6A43632EEC}" destId="{8A17B72C-A8A1-498D-8949-2472F64DCB11}" srcOrd="1" destOrd="0" presId="urn:microsoft.com/office/officeart/2005/8/layout/hierarchy4"/>
    <dgm:cxn modelId="{5EC136F9-783B-48EF-903D-941BC8DC7F01}" type="presParOf" srcId="{167A9421-9DB1-4D20-A507-5771918D3F83}" destId="{BEC237E3-EEFE-4F66-8301-C7C100F931CA}" srcOrd="5" destOrd="0" presId="urn:microsoft.com/office/officeart/2005/8/layout/hierarchy4"/>
    <dgm:cxn modelId="{6AFF7166-85D0-459C-8A52-D48226653D40}" type="presParOf" srcId="{167A9421-9DB1-4D20-A507-5771918D3F83}" destId="{86209D2C-88FB-4ECE-B8DA-C9A152E9ADC8}" srcOrd="6" destOrd="0" presId="urn:microsoft.com/office/officeart/2005/8/layout/hierarchy4"/>
    <dgm:cxn modelId="{2E2329EC-8EC1-49F2-BC36-5AB2379AE898}" type="presParOf" srcId="{86209D2C-88FB-4ECE-B8DA-C9A152E9ADC8}" destId="{84460553-61F6-4B51-A7E8-DBFE93971EDF}" srcOrd="0" destOrd="0" presId="urn:microsoft.com/office/officeart/2005/8/layout/hierarchy4"/>
    <dgm:cxn modelId="{B51F919C-4E70-420D-AE93-AFDA549C6B6C}" type="presParOf" srcId="{86209D2C-88FB-4ECE-B8DA-C9A152E9ADC8}" destId="{DAE5A7FC-2C53-493D-B326-34DF70BDF48C}" srcOrd="1" destOrd="0" presId="urn:microsoft.com/office/officeart/2005/8/layout/hierarchy4"/>
    <dgm:cxn modelId="{AA244D81-42C5-4534-BA2B-C64AB50A194F}" type="presParOf" srcId="{167A9421-9DB1-4D20-A507-5771918D3F83}" destId="{A7BA8573-DD3B-42B2-A9BE-446C2736DBFF}" srcOrd="7" destOrd="0" presId="urn:microsoft.com/office/officeart/2005/8/layout/hierarchy4"/>
    <dgm:cxn modelId="{07127866-4840-4B56-AD18-790E39BCC7DF}" type="presParOf" srcId="{167A9421-9DB1-4D20-A507-5771918D3F83}" destId="{9CD04973-19A3-40EB-81C6-58919110EB8D}" srcOrd="8" destOrd="0" presId="urn:microsoft.com/office/officeart/2005/8/layout/hierarchy4"/>
    <dgm:cxn modelId="{BE45C33F-C711-4341-85F3-88503A8B04A6}" type="presParOf" srcId="{9CD04973-19A3-40EB-81C6-58919110EB8D}" destId="{B123652F-D022-4196-ADF1-AF7D7C2BBA25}" srcOrd="0" destOrd="0" presId="urn:microsoft.com/office/officeart/2005/8/layout/hierarchy4"/>
    <dgm:cxn modelId="{3FA0AD10-525F-4D25-8983-1922EC8E249B}" type="presParOf" srcId="{9CD04973-19A3-40EB-81C6-58919110EB8D}" destId="{8E162B25-A94D-4AA9-B22A-F2E8C9ED9CA0}" srcOrd="1" destOrd="0" presId="urn:microsoft.com/office/officeart/2005/8/layout/hierarchy4"/>
    <dgm:cxn modelId="{B9357D7A-4357-413F-B832-B44C866B1D33}" type="presParOf" srcId="{167A9421-9DB1-4D20-A507-5771918D3F83}" destId="{C202C720-EB14-43C1-95FE-0FFA5C6E825A}" srcOrd="9" destOrd="0" presId="urn:microsoft.com/office/officeart/2005/8/layout/hierarchy4"/>
    <dgm:cxn modelId="{0802DC62-8A66-4221-A6B5-864195234321}" type="presParOf" srcId="{167A9421-9DB1-4D20-A507-5771918D3F83}" destId="{411D614C-B4EA-4C2E-A39D-405A422FE19F}" srcOrd="10" destOrd="0" presId="urn:microsoft.com/office/officeart/2005/8/layout/hierarchy4"/>
    <dgm:cxn modelId="{AD38F79F-3B77-4E7A-B02B-68073CDE66E4}" type="presParOf" srcId="{411D614C-B4EA-4C2E-A39D-405A422FE19F}" destId="{B1DADA06-CC3B-49F0-AD8E-F89941975C7B}" srcOrd="0" destOrd="0" presId="urn:microsoft.com/office/officeart/2005/8/layout/hierarchy4"/>
    <dgm:cxn modelId="{C5B2E43A-31EA-4A99-94CE-AEC4270648BE}" type="presParOf" srcId="{411D614C-B4EA-4C2E-A39D-405A422FE19F}" destId="{A86CE1EA-79F6-4B2B-A3C7-DD057B1775E3}" srcOrd="1" destOrd="0" presId="urn:microsoft.com/office/officeart/2005/8/layout/hierarchy4"/>
    <dgm:cxn modelId="{695852C3-0788-4CEB-BF4E-525D3ADE100C}" type="presParOf" srcId="{167A9421-9DB1-4D20-A507-5771918D3F83}" destId="{2BCF7057-026B-45E8-84A8-FDD2FABD514E}" srcOrd="11" destOrd="0" presId="urn:microsoft.com/office/officeart/2005/8/layout/hierarchy4"/>
    <dgm:cxn modelId="{18934A67-9EFB-4965-9CAE-834E1943EBB3}" type="presParOf" srcId="{167A9421-9DB1-4D20-A507-5771918D3F83}" destId="{5EC6BE9A-31DD-4455-AEBB-ABC6B14B5396}" srcOrd="12" destOrd="0" presId="urn:microsoft.com/office/officeart/2005/8/layout/hierarchy4"/>
    <dgm:cxn modelId="{51CBACE3-D264-494B-B089-A55107D57717}" type="presParOf" srcId="{5EC6BE9A-31DD-4455-AEBB-ABC6B14B5396}" destId="{84657117-281C-4264-8B1B-C439C30DA018}" srcOrd="0" destOrd="0" presId="urn:microsoft.com/office/officeart/2005/8/layout/hierarchy4"/>
    <dgm:cxn modelId="{0239A2AA-BA7F-45C7-9FEA-96BCD4AA8EF5}" type="presParOf" srcId="{5EC6BE9A-31DD-4455-AEBB-ABC6B14B5396}" destId="{1579CE00-0553-45FD-9E87-FF0832E9DEEF}" srcOrd="1" destOrd="0" presId="urn:microsoft.com/office/officeart/2005/8/layout/hierarchy4"/>
    <dgm:cxn modelId="{49685688-EF13-4AE4-BC4F-1B5ABA83AC9D}" type="presParOf" srcId="{5D5C6E2B-077F-4DA7-BC1C-9755775613E9}" destId="{43D09A4D-9572-47EA-B890-162EDCA9E13E}" srcOrd="1" destOrd="0" presId="urn:microsoft.com/office/officeart/2005/8/layout/hierarchy4"/>
    <dgm:cxn modelId="{194C6B11-D4C0-4064-B23C-953411D35B60}" type="presParOf" srcId="{5D5C6E2B-077F-4DA7-BC1C-9755775613E9}" destId="{600066DE-9333-4E64-A273-1867D53B8EFB}" srcOrd="2" destOrd="0" presId="urn:microsoft.com/office/officeart/2005/8/layout/hierarchy4"/>
    <dgm:cxn modelId="{CA8ABBDC-0C64-49C2-A47C-DBA3F06282E0}" type="presParOf" srcId="{600066DE-9333-4E64-A273-1867D53B8EFB}" destId="{9915380B-BF02-4820-A654-BFCE637DF647}" srcOrd="0" destOrd="0" presId="urn:microsoft.com/office/officeart/2005/8/layout/hierarchy4"/>
    <dgm:cxn modelId="{D4CE4DA1-9AEF-4DB0-A722-A2BFC5EC927A}" type="presParOf" srcId="{600066DE-9333-4E64-A273-1867D53B8EFB}" destId="{8EA188F8-27A9-4BEF-9BB0-4D8752CECDFD}" srcOrd="1" destOrd="0" presId="urn:microsoft.com/office/officeart/2005/8/layout/hierarchy4"/>
    <dgm:cxn modelId="{10CA57AA-A66A-4238-89A6-85755861C86A}" type="presParOf" srcId="{5D5C6E2B-077F-4DA7-BC1C-9755775613E9}" destId="{18A6F5C0-22BC-40F2-BB24-9E82F91B056A}" srcOrd="3" destOrd="0" presId="urn:microsoft.com/office/officeart/2005/8/layout/hierarchy4"/>
    <dgm:cxn modelId="{A6DD5986-AA67-48E7-94C2-9A04864814ED}" type="presParOf" srcId="{5D5C6E2B-077F-4DA7-BC1C-9755775613E9}" destId="{16C809B5-73B2-4ED9-B364-5B14B1B46908}" srcOrd="4" destOrd="0" presId="urn:microsoft.com/office/officeart/2005/8/layout/hierarchy4"/>
    <dgm:cxn modelId="{FEC86BA6-42F9-45E7-981E-9630A9B86685}" type="presParOf" srcId="{16C809B5-73B2-4ED9-B364-5B14B1B46908}" destId="{9F8AD0DA-DBCA-4DCF-B152-1D2880EC1A2C}" srcOrd="0" destOrd="0" presId="urn:microsoft.com/office/officeart/2005/8/layout/hierarchy4"/>
    <dgm:cxn modelId="{1D3D4911-3548-4C98-9699-6419CE68CF0D}" type="presParOf" srcId="{16C809B5-73B2-4ED9-B364-5B14B1B46908}" destId="{9D91AAA5-2A03-459B-BBDA-0F7D356B6087}" srcOrd="1" destOrd="0" presId="urn:microsoft.com/office/officeart/2005/8/layout/hierarchy4"/>
    <dgm:cxn modelId="{C7CA0872-B62A-47B5-B308-A193618DD09C}" type="presParOf" srcId="{16C809B5-73B2-4ED9-B364-5B14B1B46908}" destId="{6AD52A0C-8E23-484A-B981-00F4B6EB432D}" srcOrd="2" destOrd="0" presId="urn:microsoft.com/office/officeart/2005/8/layout/hierarchy4"/>
    <dgm:cxn modelId="{1D37D956-54D0-46C1-AAAC-228292346C6E}" type="presParOf" srcId="{6AD52A0C-8E23-484A-B981-00F4B6EB432D}" destId="{12F7F023-5DED-4D83-9290-31755A30282C}" srcOrd="0" destOrd="0" presId="urn:microsoft.com/office/officeart/2005/8/layout/hierarchy4"/>
    <dgm:cxn modelId="{7C8A6004-E9C2-45CB-8619-2D814B3EA4FD}" type="presParOf" srcId="{12F7F023-5DED-4D83-9290-31755A30282C}" destId="{162C9AD9-6C90-4DF6-B33D-55E97FEE528B}" srcOrd="0" destOrd="0" presId="urn:microsoft.com/office/officeart/2005/8/layout/hierarchy4"/>
    <dgm:cxn modelId="{63C02F09-E378-4472-927E-13B6DA8CF3E2}" type="presParOf" srcId="{12F7F023-5DED-4D83-9290-31755A30282C}" destId="{47F55443-6B52-4B35-84F0-3F6A21F64CA7}" srcOrd="1" destOrd="0" presId="urn:microsoft.com/office/officeart/2005/8/layout/hierarchy4"/>
    <dgm:cxn modelId="{DD033C19-8B60-449B-B7CB-B50F77C71BA9}" type="presParOf" srcId="{6AD52A0C-8E23-484A-B981-00F4B6EB432D}" destId="{A728BA67-473B-493B-9841-060E4E114D00}" srcOrd="1" destOrd="0" presId="urn:microsoft.com/office/officeart/2005/8/layout/hierarchy4"/>
    <dgm:cxn modelId="{20B71E90-2734-447E-A915-1B9233B2D5C7}" type="presParOf" srcId="{6AD52A0C-8E23-484A-B981-00F4B6EB432D}" destId="{39C035FA-D502-4FB9-8CD9-F6BCEA62B3B0}" srcOrd="2" destOrd="0" presId="urn:microsoft.com/office/officeart/2005/8/layout/hierarchy4"/>
    <dgm:cxn modelId="{30E29A94-7579-4E97-AC2A-D6A6DE02C7C8}" type="presParOf" srcId="{39C035FA-D502-4FB9-8CD9-F6BCEA62B3B0}" destId="{CC830E98-DE55-44B5-A813-45448791BA7B}" srcOrd="0" destOrd="0" presId="urn:microsoft.com/office/officeart/2005/8/layout/hierarchy4"/>
    <dgm:cxn modelId="{86305C20-0A27-469B-B9D7-383C00E932A0}" type="presParOf" srcId="{39C035FA-D502-4FB9-8CD9-F6BCEA62B3B0}" destId="{D33956D4-C128-47F9-8EE3-74FB4A606216}" srcOrd="1" destOrd="0" presId="urn:microsoft.com/office/officeart/2005/8/layout/hierarchy4"/>
    <dgm:cxn modelId="{390ECDB2-5596-4B8F-AB89-D3E978CFF312}" type="presParOf" srcId="{6AD52A0C-8E23-484A-B981-00F4B6EB432D}" destId="{2B3FDBD9-2904-4AF8-A452-3C2F1330768F}" srcOrd="3" destOrd="0" presId="urn:microsoft.com/office/officeart/2005/8/layout/hierarchy4"/>
    <dgm:cxn modelId="{1C9EB5DE-C9FF-4E9D-BD07-77A863D472EC}" type="presParOf" srcId="{6AD52A0C-8E23-484A-B981-00F4B6EB432D}" destId="{2D0AEE96-4F37-4D29-B3F3-BF4B6C93F668}" srcOrd="4" destOrd="0" presId="urn:microsoft.com/office/officeart/2005/8/layout/hierarchy4"/>
    <dgm:cxn modelId="{EC640C8F-475D-4E8E-A58B-B958289D3CBE}" type="presParOf" srcId="{2D0AEE96-4F37-4D29-B3F3-BF4B6C93F668}" destId="{0CA76FDE-0166-42D0-BDAE-4EFDC11D9A49}" srcOrd="0" destOrd="0" presId="urn:microsoft.com/office/officeart/2005/8/layout/hierarchy4"/>
    <dgm:cxn modelId="{746F821B-7239-4ACE-8239-55F926FE3BE3}" type="presParOf" srcId="{2D0AEE96-4F37-4D29-B3F3-BF4B6C93F668}" destId="{5DA75AE0-3C93-488F-A5C1-6D08D9814FA7}" srcOrd="1" destOrd="0" presId="urn:microsoft.com/office/officeart/2005/8/layout/hierarchy4"/>
    <dgm:cxn modelId="{92F0DA8B-4E7B-400D-8AB3-A0498897BEFC}" type="presParOf" srcId="{6AD52A0C-8E23-484A-B981-00F4B6EB432D}" destId="{1185CC3D-A5D2-49FD-B08C-02C6ABA0501E}" srcOrd="5" destOrd="0" presId="urn:microsoft.com/office/officeart/2005/8/layout/hierarchy4"/>
    <dgm:cxn modelId="{ABB7C591-2759-4635-A4E0-85660C72F6B6}" type="presParOf" srcId="{6AD52A0C-8E23-484A-B981-00F4B6EB432D}" destId="{49CFA55A-7420-4E16-BD9F-3157CA6049EE}" srcOrd="6" destOrd="0" presId="urn:microsoft.com/office/officeart/2005/8/layout/hierarchy4"/>
    <dgm:cxn modelId="{76B9F8A0-78F7-4C7D-AAD6-EF133D52A600}" type="presParOf" srcId="{49CFA55A-7420-4E16-BD9F-3157CA6049EE}" destId="{9BB721A7-E38D-4F51-B90A-619FC3C6E5E1}" srcOrd="0" destOrd="0" presId="urn:microsoft.com/office/officeart/2005/8/layout/hierarchy4"/>
    <dgm:cxn modelId="{1CC7CDA9-6F45-4F8B-BD4A-0FC3887EB7B9}" type="presParOf" srcId="{49CFA55A-7420-4E16-BD9F-3157CA6049EE}" destId="{3745C8C4-2A21-4172-9ED4-F9527C09A03A}" srcOrd="1" destOrd="0" presId="urn:microsoft.com/office/officeart/2005/8/layout/hierarchy4"/>
    <dgm:cxn modelId="{7629B5D3-29A7-4789-973B-18ADB027C178}" type="presParOf" srcId="{5D5C6E2B-077F-4DA7-BC1C-9755775613E9}" destId="{65AAFF0C-16BD-4987-B6A7-CFE9CAFF3689}" srcOrd="5" destOrd="0" presId="urn:microsoft.com/office/officeart/2005/8/layout/hierarchy4"/>
    <dgm:cxn modelId="{B65EDD0D-7974-4B93-8E61-6988ED7274A5}" type="presParOf" srcId="{5D5C6E2B-077F-4DA7-BC1C-9755775613E9}" destId="{603030B9-7956-4C83-BCB9-2CC24B06A522}" srcOrd="6" destOrd="0" presId="urn:microsoft.com/office/officeart/2005/8/layout/hierarchy4"/>
    <dgm:cxn modelId="{A37D0FE0-1B9A-46B4-8A9A-2374F4A29E0C}" type="presParOf" srcId="{603030B9-7956-4C83-BCB9-2CC24B06A522}" destId="{56DA9655-3548-4933-9BD9-789EDD171005}" srcOrd="0" destOrd="0" presId="urn:microsoft.com/office/officeart/2005/8/layout/hierarchy4"/>
    <dgm:cxn modelId="{992F29E5-11BA-4610-BC63-0D971262D8F4}" type="presParOf" srcId="{603030B9-7956-4C83-BCB9-2CC24B06A522}" destId="{7A66380F-3DDA-4FA9-9301-85A688E699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244DF6-26DC-470F-968A-9EF30A38BE9C}" type="doc">
      <dgm:prSet loTypeId="urn:microsoft.com/office/officeart/2005/8/layout/lProcess3" loCatId="process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7D7A8933-1031-4797-9F57-0984A456D698}">
      <dgm:prSet phldrT="[Tekst]"/>
      <dgm:spPr/>
      <dgm:t>
        <a:bodyPr/>
        <a:lstStyle/>
        <a:p>
          <a:r>
            <a:rPr lang="nl-BE" dirty="0"/>
            <a:t>Kerkstichting</a:t>
          </a:r>
          <a:br>
            <a:rPr lang="nl-BE" dirty="0"/>
          </a:br>
          <a:r>
            <a:rPr lang="nl-BE" dirty="0"/>
            <a:t>Maart, 50 n.Chr.</a:t>
          </a:r>
        </a:p>
      </dgm:t>
    </dgm:pt>
    <dgm:pt modelId="{D968851C-DD27-48A0-9165-499A2353952B}" type="parTrans" cxnId="{CE5BE6E2-917D-4DA3-AE90-4D312BECFD5A}">
      <dgm:prSet/>
      <dgm:spPr/>
      <dgm:t>
        <a:bodyPr/>
        <a:lstStyle/>
        <a:p>
          <a:endParaRPr lang="nl-BE"/>
        </a:p>
      </dgm:t>
    </dgm:pt>
    <dgm:pt modelId="{3DB38462-B932-42CA-99B2-51FE5B799942}" type="sibTrans" cxnId="{CE5BE6E2-917D-4DA3-AE90-4D312BECFD5A}">
      <dgm:prSet/>
      <dgm:spPr/>
      <dgm:t>
        <a:bodyPr/>
        <a:lstStyle/>
        <a:p>
          <a:endParaRPr lang="nl-BE"/>
        </a:p>
      </dgm:t>
    </dgm:pt>
    <dgm:pt modelId="{AA31E9EE-A350-458A-A3AF-B98DE0F68404}">
      <dgm:prSet phldrT="[Tekst]"/>
      <dgm:spPr/>
      <dgm:t>
        <a:bodyPr/>
        <a:lstStyle/>
        <a:p>
          <a:r>
            <a:rPr lang="nl-BE" dirty="0"/>
            <a:t>Brief 1: 0Kor.</a:t>
          </a:r>
        </a:p>
      </dgm:t>
    </dgm:pt>
    <dgm:pt modelId="{B2B24BEA-B15F-4415-AA26-6E24D9576C8A}" type="parTrans" cxnId="{03E18508-9ABA-4E66-854F-14A8B3E9A0E5}">
      <dgm:prSet/>
      <dgm:spPr/>
      <dgm:t>
        <a:bodyPr/>
        <a:lstStyle/>
        <a:p>
          <a:endParaRPr lang="nl-BE"/>
        </a:p>
      </dgm:t>
    </dgm:pt>
    <dgm:pt modelId="{0C8C0315-D301-4A3C-9A1C-66272B0EB9CB}" type="sibTrans" cxnId="{03E18508-9ABA-4E66-854F-14A8B3E9A0E5}">
      <dgm:prSet/>
      <dgm:spPr/>
      <dgm:t>
        <a:bodyPr/>
        <a:lstStyle/>
        <a:p>
          <a:endParaRPr lang="nl-BE"/>
        </a:p>
      </dgm:t>
    </dgm:pt>
    <dgm:pt modelId="{38419404-1291-47BC-96B4-7C0086FEACCF}">
      <dgm:prSet/>
      <dgm:spPr/>
      <dgm:t>
        <a:bodyPr/>
        <a:lstStyle/>
        <a:p>
          <a:r>
            <a:rPr lang="nl-BE" dirty="0"/>
            <a:t>Bezoek Korinthe vanuit Efeze</a:t>
          </a:r>
          <a:br>
            <a:rPr lang="nl-BE" dirty="0"/>
          </a:br>
          <a:r>
            <a:rPr lang="nl-BE" dirty="0"/>
            <a:t>(2Kor. 12:14; 13:1-2)</a:t>
          </a:r>
        </a:p>
      </dgm:t>
    </dgm:pt>
    <dgm:pt modelId="{F07C0780-BE5F-4D48-8714-698051495BE8}" type="parTrans" cxnId="{B30A2272-F5B0-49B0-9795-0843C6483322}">
      <dgm:prSet/>
      <dgm:spPr/>
      <dgm:t>
        <a:bodyPr/>
        <a:lstStyle/>
        <a:p>
          <a:endParaRPr lang="nl-BE"/>
        </a:p>
      </dgm:t>
    </dgm:pt>
    <dgm:pt modelId="{C59F9284-454F-4540-A4E1-84804DE0F9E2}" type="sibTrans" cxnId="{B30A2272-F5B0-49B0-9795-0843C6483322}">
      <dgm:prSet/>
      <dgm:spPr/>
      <dgm:t>
        <a:bodyPr/>
        <a:lstStyle/>
        <a:p>
          <a:endParaRPr lang="nl-BE"/>
        </a:p>
      </dgm:t>
    </dgm:pt>
    <dgm:pt modelId="{C72E0EE6-89EE-4C8E-B75B-3324F027AA90}">
      <dgm:prSet/>
      <dgm:spPr/>
      <dgm:t>
        <a:bodyPr/>
        <a:lstStyle/>
        <a:p>
          <a:r>
            <a:rPr lang="nl-BE" dirty="0"/>
            <a:t>Naar Efeze wegens gemeentelid</a:t>
          </a:r>
          <a:br>
            <a:rPr lang="nl-BE" dirty="0"/>
          </a:br>
          <a:r>
            <a:rPr lang="nl-BE" dirty="0"/>
            <a:t>(2Kor. 2:3-11)</a:t>
          </a:r>
        </a:p>
      </dgm:t>
    </dgm:pt>
    <dgm:pt modelId="{CE0E3E02-F570-4F0F-AF42-FF69CC8B4A43}" type="parTrans" cxnId="{8425D851-2F2C-4528-89E2-6DFCC41379CA}">
      <dgm:prSet/>
      <dgm:spPr/>
      <dgm:t>
        <a:bodyPr/>
        <a:lstStyle/>
        <a:p>
          <a:endParaRPr lang="nl-BE"/>
        </a:p>
      </dgm:t>
    </dgm:pt>
    <dgm:pt modelId="{8C27C03A-C7F6-419B-981E-6E0095D51B37}" type="sibTrans" cxnId="{8425D851-2F2C-4528-89E2-6DFCC41379CA}">
      <dgm:prSet/>
      <dgm:spPr/>
      <dgm:t>
        <a:bodyPr/>
        <a:lstStyle/>
        <a:p>
          <a:endParaRPr lang="nl-BE"/>
        </a:p>
      </dgm:t>
    </dgm:pt>
    <dgm:pt modelId="{68F4FB7B-59BD-4768-BEB3-2C548A8B02D6}">
      <dgm:prSet/>
      <dgm:spPr/>
      <dgm:t>
        <a:bodyPr/>
        <a:lstStyle/>
        <a:p>
          <a:r>
            <a:rPr lang="nl-BE" dirty="0"/>
            <a:t>Brief 3: </a:t>
          </a:r>
          <a:r>
            <a:rPr lang="nl-BE" dirty="0" err="1"/>
            <a:t>tKor</a:t>
          </a:r>
          <a:r>
            <a:rPr lang="nl-BE" dirty="0"/>
            <a:t>.</a:t>
          </a:r>
        </a:p>
      </dgm:t>
    </dgm:pt>
    <dgm:pt modelId="{FD63024C-ABD0-4594-9A92-DB9B8774BB0B}" type="parTrans" cxnId="{F84294A7-CF36-455A-A0EE-CD238AB78E48}">
      <dgm:prSet/>
      <dgm:spPr/>
      <dgm:t>
        <a:bodyPr/>
        <a:lstStyle/>
        <a:p>
          <a:endParaRPr lang="nl-BE"/>
        </a:p>
      </dgm:t>
    </dgm:pt>
    <dgm:pt modelId="{D3517CEC-4479-40C8-9323-493B26C1E77E}" type="sibTrans" cxnId="{F84294A7-CF36-455A-A0EE-CD238AB78E48}">
      <dgm:prSet/>
      <dgm:spPr/>
      <dgm:t>
        <a:bodyPr/>
        <a:lstStyle/>
        <a:p>
          <a:endParaRPr lang="nl-BE"/>
        </a:p>
      </dgm:t>
    </dgm:pt>
    <dgm:pt modelId="{BCB6260F-C53D-49B1-AB43-58721614979A}">
      <dgm:prSet/>
      <dgm:spPr/>
      <dgm:t>
        <a:bodyPr/>
        <a:lstStyle/>
        <a:p>
          <a:r>
            <a:rPr lang="nl-BE" dirty="0"/>
            <a:t>Depressies in </a:t>
          </a:r>
          <a:r>
            <a:rPr lang="nl-BE" dirty="0" err="1"/>
            <a:t>Asia</a:t>
          </a:r>
          <a:r>
            <a:rPr lang="nl-BE" dirty="0"/>
            <a:t> </a:t>
          </a:r>
          <a:br>
            <a:rPr lang="nl-BE" dirty="0"/>
          </a:br>
          <a:r>
            <a:rPr lang="nl-BE" dirty="0"/>
            <a:t>(2Kor. 1:8)</a:t>
          </a:r>
        </a:p>
      </dgm:t>
    </dgm:pt>
    <dgm:pt modelId="{88F95AAA-1C8A-4838-9B1D-DE79C58980A4}" type="parTrans" cxnId="{DDD46EF5-9F90-4670-9EBD-D9D749165AAC}">
      <dgm:prSet/>
      <dgm:spPr/>
      <dgm:t>
        <a:bodyPr/>
        <a:lstStyle/>
        <a:p>
          <a:endParaRPr lang="nl-BE"/>
        </a:p>
      </dgm:t>
    </dgm:pt>
    <dgm:pt modelId="{C9D91009-BAAA-4CCF-8DD3-137C2582B59A}" type="sibTrans" cxnId="{DDD46EF5-9F90-4670-9EBD-D9D749165AAC}">
      <dgm:prSet/>
      <dgm:spPr/>
      <dgm:t>
        <a:bodyPr/>
        <a:lstStyle/>
        <a:p>
          <a:endParaRPr lang="nl-BE"/>
        </a:p>
      </dgm:t>
    </dgm:pt>
    <dgm:pt modelId="{211CE6A0-6AF2-4597-AFC2-DF6876E531D7}">
      <dgm:prSet/>
      <dgm:spPr/>
      <dgm:t>
        <a:bodyPr/>
        <a:lstStyle/>
        <a:p>
          <a:r>
            <a:rPr lang="nl-BE" dirty="0"/>
            <a:t>Reis van Troas naar Macedonië: Titus zoeken (2Kor. 2:12-13).</a:t>
          </a:r>
        </a:p>
      </dgm:t>
    </dgm:pt>
    <dgm:pt modelId="{CC96277E-000D-4878-9719-A71DC08D9E24}" type="parTrans" cxnId="{7013CC5F-4D98-4845-AC01-1B49CC19E0AB}">
      <dgm:prSet/>
      <dgm:spPr/>
      <dgm:t>
        <a:bodyPr/>
        <a:lstStyle/>
        <a:p>
          <a:endParaRPr lang="nl-BE"/>
        </a:p>
      </dgm:t>
    </dgm:pt>
    <dgm:pt modelId="{6E957636-40D7-44A7-8C01-8EAC209CE743}" type="sibTrans" cxnId="{7013CC5F-4D98-4845-AC01-1B49CC19E0AB}">
      <dgm:prSet/>
      <dgm:spPr/>
      <dgm:t>
        <a:bodyPr/>
        <a:lstStyle/>
        <a:p>
          <a:endParaRPr lang="nl-BE"/>
        </a:p>
      </dgm:t>
    </dgm:pt>
    <dgm:pt modelId="{E440562F-C1DF-44F1-A0A3-D7189418242F}">
      <dgm:prSet/>
      <dgm:spPr/>
      <dgm:t>
        <a:bodyPr/>
        <a:lstStyle/>
        <a:p>
          <a:r>
            <a:rPr lang="nl-BE" dirty="0"/>
            <a:t>Macedonië: Paulus ontmoet Titus, verslag Korinthe (2Kor. 7:5).</a:t>
          </a:r>
        </a:p>
      </dgm:t>
    </dgm:pt>
    <dgm:pt modelId="{61EC0FC6-36F1-4CE3-8F2B-A05044750472}" type="parTrans" cxnId="{70CEE9A1-2464-4F30-ADFD-345812B46C4A}">
      <dgm:prSet/>
      <dgm:spPr/>
      <dgm:t>
        <a:bodyPr/>
        <a:lstStyle/>
        <a:p>
          <a:endParaRPr lang="nl-BE"/>
        </a:p>
      </dgm:t>
    </dgm:pt>
    <dgm:pt modelId="{BB239873-4D61-4847-8D57-27F243F9428F}" type="sibTrans" cxnId="{70CEE9A1-2464-4F30-ADFD-345812B46C4A}">
      <dgm:prSet/>
      <dgm:spPr/>
      <dgm:t>
        <a:bodyPr/>
        <a:lstStyle/>
        <a:p>
          <a:endParaRPr lang="nl-BE"/>
        </a:p>
      </dgm:t>
    </dgm:pt>
    <dgm:pt modelId="{55178C88-FDAC-4762-BBD1-37CFD196BA6B}">
      <dgm:prSet/>
      <dgm:spPr/>
      <dgm:t>
        <a:bodyPr/>
        <a:lstStyle/>
        <a:p>
          <a:r>
            <a:rPr lang="nl-BE" dirty="0"/>
            <a:t>Brief 4: </a:t>
          </a:r>
          <a:r>
            <a:rPr lang="nl-BE" b="1" u="sng" dirty="0"/>
            <a:t>2Kor.</a:t>
          </a:r>
          <a:br>
            <a:rPr lang="nl-BE" dirty="0"/>
          </a:br>
          <a:r>
            <a:rPr lang="nl-BE" dirty="0"/>
            <a:t>Herfst</a:t>
          </a:r>
          <a:br>
            <a:rPr lang="nl-BE" dirty="0"/>
          </a:br>
          <a:r>
            <a:rPr lang="nl-BE" dirty="0"/>
            <a:t>55 n. Chr.</a:t>
          </a:r>
        </a:p>
      </dgm:t>
    </dgm:pt>
    <dgm:pt modelId="{E079697D-FAD9-48B4-9BD1-31D4449818FB}" type="parTrans" cxnId="{E2764C56-1D4D-45F7-87BE-E80B5B4D331F}">
      <dgm:prSet/>
      <dgm:spPr/>
      <dgm:t>
        <a:bodyPr/>
        <a:lstStyle/>
        <a:p>
          <a:endParaRPr lang="nl-BE"/>
        </a:p>
      </dgm:t>
    </dgm:pt>
    <dgm:pt modelId="{31D5A65B-23C2-4603-8A65-D9B5814FAF71}" type="sibTrans" cxnId="{E2764C56-1D4D-45F7-87BE-E80B5B4D331F}">
      <dgm:prSet/>
      <dgm:spPr/>
      <dgm:t>
        <a:bodyPr/>
        <a:lstStyle/>
        <a:p>
          <a:endParaRPr lang="nl-BE"/>
        </a:p>
      </dgm:t>
    </dgm:pt>
    <dgm:pt modelId="{8631699B-B42A-4211-9A12-8AF5A27E2D84}">
      <dgm:prSet/>
      <dgm:spPr/>
      <dgm:t>
        <a:bodyPr/>
        <a:lstStyle/>
        <a:p>
          <a:r>
            <a:rPr lang="nl-BE" dirty="0"/>
            <a:t>Bezoek Korinthe</a:t>
          </a:r>
          <a:br>
            <a:rPr lang="nl-BE" dirty="0"/>
          </a:br>
          <a:r>
            <a:rPr lang="nl-BE" dirty="0"/>
            <a:t>(Hand. 20:2-3; 2Kor. 12:14; 13:1-2).</a:t>
          </a:r>
        </a:p>
      </dgm:t>
    </dgm:pt>
    <dgm:pt modelId="{25DF6B13-E37E-4802-8536-72B51265B120}" type="parTrans" cxnId="{FB0268B3-B726-4299-80E4-EED7EE8E5ED3}">
      <dgm:prSet/>
      <dgm:spPr/>
      <dgm:t>
        <a:bodyPr/>
        <a:lstStyle/>
        <a:p>
          <a:endParaRPr lang="nl-BE"/>
        </a:p>
      </dgm:t>
    </dgm:pt>
    <dgm:pt modelId="{5B0A4EFB-0CE4-4453-B40C-99FECE018E2F}" type="sibTrans" cxnId="{FB0268B3-B726-4299-80E4-EED7EE8E5ED3}">
      <dgm:prSet/>
      <dgm:spPr/>
      <dgm:t>
        <a:bodyPr/>
        <a:lstStyle/>
        <a:p>
          <a:endParaRPr lang="nl-BE"/>
        </a:p>
      </dgm:t>
    </dgm:pt>
    <dgm:pt modelId="{4CE43D08-AA8B-414E-A3EA-ADE35DF5E3CD}">
      <dgm:prSet/>
      <dgm:spPr/>
      <dgm:t>
        <a:bodyPr/>
        <a:lstStyle/>
        <a:p>
          <a:r>
            <a:rPr lang="nl-BE" dirty="0"/>
            <a:t>‘Tranenbrief’ via Titus </a:t>
          </a:r>
          <a:br>
            <a:rPr lang="nl-BE" dirty="0"/>
          </a:br>
          <a:r>
            <a:rPr lang="nl-BE" dirty="0"/>
            <a:t>(2Kor. 2:4)</a:t>
          </a:r>
        </a:p>
      </dgm:t>
    </dgm:pt>
    <dgm:pt modelId="{256407CF-A121-4A1A-958A-100FEF2EF1D8}" type="parTrans" cxnId="{80363F02-6B6D-4835-A359-CB8305579F95}">
      <dgm:prSet/>
      <dgm:spPr/>
      <dgm:t>
        <a:bodyPr/>
        <a:lstStyle/>
        <a:p>
          <a:endParaRPr lang="nl-BE"/>
        </a:p>
      </dgm:t>
    </dgm:pt>
    <dgm:pt modelId="{0014648A-ADE3-4FDA-BBC1-0ECEBE94751D}" type="sibTrans" cxnId="{80363F02-6B6D-4835-A359-CB8305579F95}">
      <dgm:prSet/>
      <dgm:spPr/>
      <dgm:t>
        <a:bodyPr/>
        <a:lstStyle/>
        <a:p>
          <a:endParaRPr lang="nl-BE"/>
        </a:p>
      </dgm:t>
    </dgm:pt>
    <dgm:pt modelId="{6FD5A1E2-EE94-4025-90F0-E9C6905572EF}">
      <dgm:prSet phldrT="[Tekst]"/>
      <dgm:spPr/>
      <dgm:t>
        <a:bodyPr/>
        <a:lstStyle/>
        <a:p>
          <a:r>
            <a:rPr lang="nl-BE" dirty="0"/>
            <a:t>Zie 1Kor. 5:9</a:t>
          </a:r>
        </a:p>
      </dgm:t>
    </dgm:pt>
    <dgm:pt modelId="{773424CF-7498-488A-BDBA-C060BD8937F7}" type="parTrans" cxnId="{578D9181-E99B-4BD0-8FF8-7EB00E5455E4}">
      <dgm:prSet/>
      <dgm:spPr/>
      <dgm:t>
        <a:bodyPr/>
        <a:lstStyle/>
        <a:p>
          <a:endParaRPr lang="nl-BE"/>
        </a:p>
      </dgm:t>
    </dgm:pt>
    <dgm:pt modelId="{183CE60B-A719-4DB2-B834-E0055A6EC8B3}" type="sibTrans" cxnId="{578D9181-E99B-4BD0-8FF8-7EB00E5455E4}">
      <dgm:prSet/>
      <dgm:spPr/>
      <dgm:t>
        <a:bodyPr/>
        <a:lstStyle/>
        <a:p>
          <a:endParaRPr lang="nl-BE"/>
        </a:p>
      </dgm:t>
    </dgm:pt>
    <dgm:pt modelId="{527DD2CF-890B-404A-A83D-A12C802A51EC}">
      <dgm:prSet phldrT="[Tekst]"/>
      <dgm:spPr/>
      <dgm:t>
        <a:bodyPr/>
        <a:lstStyle/>
        <a:p>
          <a:r>
            <a:rPr lang="nl-BE" dirty="0"/>
            <a:t>Brief 2: </a:t>
          </a:r>
          <a:r>
            <a:rPr lang="nl-BE" b="1" u="sng" dirty="0"/>
            <a:t>1Kor.</a:t>
          </a:r>
          <a:br>
            <a:rPr lang="nl-BE" dirty="0"/>
          </a:br>
          <a:r>
            <a:rPr lang="nl-BE" dirty="0"/>
            <a:t>Lente 54n.Chr.</a:t>
          </a:r>
        </a:p>
      </dgm:t>
    </dgm:pt>
    <dgm:pt modelId="{A1096D69-E5B9-409C-86EE-E607AE302DE7}" type="sibTrans" cxnId="{83E8BBB3-3161-4266-8575-1610420E1F14}">
      <dgm:prSet/>
      <dgm:spPr/>
      <dgm:t>
        <a:bodyPr/>
        <a:lstStyle/>
        <a:p>
          <a:endParaRPr lang="nl-BE"/>
        </a:p>
      </dgm:t>
    </dgm:pt>
    <dgm:pt modelId="{2579877B-F0A5-4969-8805-3BAA34A5FB5B}" type="parTrans" cxnId="{83E8BBB3-3161-4266-8575-1610420E1F14}">
      <dgm:prSet/>
      <dgm:spPr/>
      <dgm:t>
        <a:bodyPr/>
        <a:lstStyle/>
        <a:p>
          <a:endParaRPr lang="nl-BE"/>
        </a:p>
      </dgm:t>
    </dgm:pt>
    <dgm:pt modelId="{ABD0285B-80F8-4BE9-B6A5-28864B51A5AF}" type="pres">
      <dgm:prSet presAssocID="{1E244DF6-26DC-470F-968A-9EF30A38BE9C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E3AC858D-4B90-4940-A7FF-FAA8ACDB722F}" type="pres">
      <dgm:prSet presAssocID="{7D7A8933-1031-4797-9F57-0984A456D698}" presName="horFlow" presStyleCnt="0"/>
      <dgm:spPr/>
    </dgm:pt>
    <dgm:pt modelId="{CEA38FC0-DAFE-494E-A6E4-D99F0DB54414}" type="pres">
      <dgm:prSet presAssocID="{7D7A8933-1031-4797-9F57-0984A456D698}" presName="bigChev" presStyleLbl="node1" presStyleIdx="0" presStyleCnt="5" custScaleX="386415"/>
      <dgm:spPr/>
    </dgm:pt>
    <dgm:pt modelId="{9747307B-9FFF-4D2E-8E63-8AD35B58EE88}" type="pres">
      <dgm:prSet presAssocID="{7D7A8933-1031-4797-9F57-0984A456D698}" presName="vSp" presStyleCnt="0"/>
      <dgm:spPr/>
    </dgm:pt>
    <dgm:pt modelId="{C7D1E0D9-8CF4-41EC-AC9C-D1AEC62A42BC}" type="pres">
      <dgm:prSet presAssocID="{AA31E9EE-A350-458A-A3AF-B98DE0F68404}" presName="horFlow" presStyleCnt="0"/>
      <dgm:spPr/>
    </dgm:pt>
    <dgm:pt modelId="{0EA96FB3-1156-41B8-BA56-16027E37B4F6}" type="pres">
      <dgm:prSet presAssocID="{AA31E9EE-A350-458A-A3AF-B98DE0F68404}" presName="bigChev" presStyleLbl="node1" presStyleIdx="1" presStyleCnt="5"/>
      <dgm:spPr/>
    </dgm:pt>
    <dgm:pt modelId="{D8758CD4-94D4-45BF-8A5C-3F88D4EF6CB8}" type="pres">
      <dgm:prSet presAssocID="{773424CF-7498-488A-BDBA-C060BD8937F7}" presName="parTrans" presStyleCnt="0"/>
      <dgm:spPr/>
    </dgm:pt>
    <dgm:pt modelId="{C7FC81A2-A3CC-4793-BE74-7392E1B583E1}" type="pres">
      <dgm:prSet presAssocID="{6FD5A1E2-EE94-4025-90F0-E9C6905572EF}" presName="node" presStyleLbl="alignAccFollowNode1" presStyleIdx="0" presStyleCnt="8" custScaleX="359172">
        <dgm:presLayoutVars>
          <dgm:bulletEnabled val="1"/>
        </dgm:presLayoutVars>
      </dgm:prSet>
      <dgm:spPr/>
    </dgm:pt>
    <dgm:pt modelId="{00887DA6-C43E-4ED2-A111-CC9805FCBA09}" type="pres">
      <dgm:prSet presAssocID="{AA31E9EE-A350-458A-A3AF-B98DE0F68404}" presName="vSp" presStyleCnt="0"/>
      <dgm:spPr/>
    </dgm:pt>
    <dgm:pt modelId="{AC38CE8E-403F-4A87-B786-CB6C6D7CB923}" type="pres">
      <dgm:prSet presAssocID="{527DD2CF-890B-404A-A83D-A12C802A51EC}" presName="horFlow" presStyleCnt="0"/>
      <dgm:spPr/>
    </dgm:pt>
    <dgm:pt modelId="{F0E8A4E9-D9E4-4DCD-886F-019055102C6B}" type="pres">
      <dgm:prSet presAssocID="{527DD2CF-890B-404A-A83D-A12C802A51EC}" presName="bigChev" presStyleLbl="node1" presStyleIdx="2" presStyleCnt="5"/>
      <dgm:spPr/>
    </dgm:pt>
    <dgm:pt modelId="{0CF3BB98-3D9E-4014-9C93-A78E2020E11C}" type="pres">
      <dgm:prSet presAssocID="{F07C0780-BE5F-4D48-8714-698051495BE8}" presName="parTrans" presStyleCnt="0"/>
      <dgm:spPr/>
    </dgm:pt>
    <dgm:pt modelId="{BB47D515-4098-479F-87D6-73C29E43BD67}" type="pres">
      <dgm:prSet presAssocID="{38419404-1291-47BC-96B4-7C0086FEACCF}" presName="node" presStyleLbl="alignAccFollowNode1" presStyleIdx="1" presStyleCnt="8" custScaleX="186455">
        <dgm:presLayoutVars>
          <dgm:bulletEnabled val="1"/>
        </dgm:presLayoutVars>
      </dgm:prSet>
      <dgm:spPr/>
    </dgm:pt>
    <dgm:pt modelId="{E18E48AA-DD32-4B65-9114-74AED1C9677F}" type="pres">
      <dgm:prSet presAssocID="{C59F9284-454F-4540-A4E1-84804DE0F9E2}" presName="sibTrans" presStyleCnt="0"/>
      <dgm:spPr/>
    </dgm:pt>
    <dgm:pt modelId="{654ACA92-5854-41AB-BAE0-9FB0F14304E3}" type="pres">
      <dgm:prSet presAssocID="{C72E0EE6-89EE-4C8E-B75B-3324F027AA90}" presName="node" presStyleLbl="alignAccFollowNode1" presStyleIdx="2" presStyleCnt="8" custScaleX="186455">
        <dgm:presLayoutVars>
          <dgm:bulletEnabled val="1"/>
        </dgm:presLayoutVars>
      </dgm:prSet>
      <dgm:spPr/>
    </dgm:pt>
    <dgm:pt modelId="{504BEC2F-B12B-46C0-A99A-90F60D9A7C12}" type="pres">
      <dgm:prSet presAssocID="{527DD2CF-890B-404A-A83D-A12C802A51EC}" presName="vSp" presStyleCnt="0"/>
      <dgm:spPr/>
    </dgm:pt>
    <dgm:pt modelId="{95AF7A43-D440-4FAC-A2B4-83FA130DB6F1}" type="pres">
      <dgm:prSet presAssocID="{68F4FB7B-59BD-4768-BEB3-2C548A8B02D6}" presName="horFlow" presStyleCnt="0"/>
      <dgm:spPr/>
    </dgm:pt>
    <dgm:pt modelId="{29F662E1-C88F-43C9-A58D-093CC3C753C2}" type="pres">
      <dgm:prSet presAssocID="{68F4FB7B-59BD-4768-BEB3-2C548A8B02D6}" presName="bigChev" presStyleLbl="node1" presStyleIdx="3" presStyleCnt="5"/>
      <dgm:spPr/>
    </dgm:pt>
    <dgm:pt modelId="{3FDEE0BE-BF41-42D4-8462-30CBF3E876F1}" type="pres">
      <dgm:prSet presAssocID="{256407CF-A121-4A1A-958A-100FEF2EF1D8}" presName="parTrans" presStyleCnt="0"/>
      <dgm:spPr/>
    </dgm:pt>
    <dgm:pt modelId="{24A51FFE-54B2-4161-AE08-A2397C5B83DA}" type="pres">
      <dgm:prSet presAssocID="{4CE43D08-AA8B-414E-A3EA-ADE35DF5E3CD}" presName="node" presStyleLbl="alignAccFollowNode1" presStyleIdx="3" presStyleCnt="8">
        <dgm:presLayoutVars>
          <dgm:bulletEnabled val="1"/>
        </dgm:presLayoutVars>
      </dgm:prSet>
      <dgm:spPr/>
    </dgm:pt>
    <dgm:pt modelId="{D69EDEE2-4BF5-4DC7-8D1D-BE957BD3CFBF}" type="pres">
      <dgm:prSet presAssocID="{0014648A-ADE3-4FDA-BBC1-0ECEBE94751D}" presName="sibTrans" presStyleCnt="0"/>
      <dgm:spPr/>
    </dgm:pt>
    <dgm:pt modelId="{FD0542B5-81BB-4C92-AD8C-9A0691555D34}" type="pres">
      <dgm:prSet presAssocID="{BCB6260F-C53D-49B1-AB43-58721614979A}" presName="node" presStyleLbl="alignAccFollowNode1" presStyleIdx="4" presStyleCnt="8">
        <dgm:presLayoutVars>
          <dgm:bulletEnabled val="1"/>
        </dgm:presLayoutVars>
      </dgm:prSet>
      <dgm:spPr/>
    </dgm:pt>
    <dgm:pt modelId="{C3EE2633-3B38-4634-9FCA-8ECBA867651F}" type="pres">
      <dgm:prSet presAssocID="{C9D91009-BAAA-4CCF-8DD3-137C2582B59A}" presName="sibTrans" presStyleCnt="0"/>
      <dgm:spPr/>
    </dgm:pt>
    <dgm:pt modelId="{6AB0A820-8FBC-4B94-BDA2-9D964FFB839D}" type="pres">
      <dgm:prSet presAssocID="{211CE6A0-6AF2-4597-AFC2-DF6876E531D7}" presName="node" presStyleLbl="alignAccFollowNode1" presStyleIdx="5" presStyleCnt="8">
        <dgm:presLayoutVars>
          <dgm:bulletEnabled val="1"/>
        </dgm:presLayoutVars>
      </dgm:prSet>
      <dgm:spPr/>
    </dgm:pt>
    <dgm:pt modelId="{5219769F-F68B-48A8-B391-0321115313AA}" type="pres">
      <dgm:prSet presAssocID="{6E957636-40D7-44A7-8C01-8EAC209CE743}" presName="sibTrans" presStyleCnt="0"/>
      <dgm:spPr/>
    </dgm:pt>
    <dgm:pt modelId="{C24C1CAE-C179-4980-BF69-16C051B0D247}" type="pres">
      <dgm:prSet presAssocID="{E440562F-C1DF-44F1-A0A3-D7189418242F}" presName="node" presStyleLbl="alignAccFollowNode1" presStyleIdx="6" presStyleCnt="8" custScaleX="102252">
        <dgm:presLayoutVars>
          <dgm:bulletEnabled val="1"/>
        </dgm:presLayoutVars>
      </dgm:prSet>
      <dgm:spPr/>
    </dgm:pt>
    <dgm:pt modelId="{BA516A3C-A3DF-4F78-AF51-DBF9A6780C9B}" type="pres">
      <dgm:prSet presAssocID="{68F4FB7B-59BD-4768-BEB3-2C548A8B02D6}" presName="vSp" presStyleCnt="0"/>
      <dgm:spPr/>
    </dgm:pt>
    <dgm:pt modelId="{FD83BD14-169D-4AB4-8ECF-3E42E4297BD4}" type="pres">
      <dgm:prSet presAssocID="{55178C88-FDAC-4762-BBD1-37CFD196BA6B}" presName="horFlow" presStyleCnt="0"/>
      <dgm:spPr/>
    </dgm:pt>
    <dgm:pt modelId="{88B29FD2-2C88-484C-A338-A7BFF3D4F8C9}" type="pres">
      <dgm:prSet presAssocID="{55178C88-FDAC-4762-BBD1-37CFD196BA6B}" presName="bigChev" presStyleLbl="node1" presStyleIdx="4" presStyleCnt="5"/>
      <dgm:spPr/>
    </dgm:pt>
    <dgm:pt modelId="{AD28C7AB-E837-4827-80AC-D571015FD07A}" type="pres">
      <dgm:prSet presAssocID="{25DF6B13-E37E-4802-8536-72B51265B120}" presName="parTrans" presStyleCnt="0"/>
      <dgm:spPr/>
    </dgm:pt>
    <dgm:pt modelId="{F9A81E0F-D9A4-4372-B32C-B0AEAFDFB3A8}" type="pres">
      <dgm:prSet presAssocID="{8631699B-B42A-4211-9A12-8AF5A27E2D84}" presName="node" presStyleLbl="alignAccFollowNode1" presStyleIdx="7" presStyleCnt="8" custScaleX="361893">
        <dgm:presLayoutVars>
          <dgm:bulletEnabled val="1"/>
        </dgm:presLayoutVars>
      </dgm:prSet>
      <dgm:spPr/>
    </dgm:pt>
  </dgm:ptLst>
  <dgm:cxnLst>
    <dgm:cxn modelId="{80363F02-6B6D-4835-A359-CB8305579F95}" srcId="{68F4FB7B-59BD-4768-BEB3-2C548A8B02D6}" destId="{4CE43D08-AA8B-414E-A3EA-ADE35DF5E3CD}" srcOrd="0" destOrd="0" parTransId="{256407CF-A121-4A1A-958A-100FEF2EF1D8}" sibTransId="{0014648A-ADE3-4FDA-BBC1-0ECEBE94751D}"/>
    <dgm:cxn modelId="{03E18508-9ABA-4E66-854F-14A8B3E9A0E5}" srcId="{1E244DF6-26DC-470F-968A-9EF30A38BE9C}" destId="{AA31E9EE-A350-458A-A3AF-B98DE0F68404}" srcOrd="1" destOrd="0" parTransId="{B2B24BEA-B15F-4415-AA26-6E24D9576C8A}" sibTransId="{0C8C0315-D301-4A3C-9A1C-66272B0EB9CB}"/>
    <dgm:cxn modelId="{E79B830C-A42B-45DF-8629-970ADCDD4A0D}" type="presOf" srcId="{55178C88-FDAC-4762-BBD1-37CFD196BA6B}" destId="{88B29FD2-2C88-484C-A338-A7BFF3D4F8C9}" srcOrd="0" destOrd="0" presId="urn:microsoft.com/office/officeart/2005/8/layout/lProcess3"/>
    <dgm:cxn modelId="{63E0C316-5717-4B31-81BD-A68CA3F58539}" type="presOf" srcId="{1E244DF6-26DC-470F-968A-9EF30A38BE9C}" destId="{ABD0285B-80F8-4BE9-B6A5-28864B51A5AF}" srcOrd="0" destOrd="0" presId="urn:microsoft.com/office/officeart/2005/8/layout/lProcess3"/>
    <dgm:cxn modelId="{ABC64F19-1BB8-44F8-84AB-2C72C02056DE}" type="presOf" srcId="{38419404-1291-47BC-96B4-7C0086FEACCF}" destId="{BB47D515-4098-479F-87D6-73C29E43BD67}" srcOrd="0" destOrd="0" presId="urn:microsoft.com/office/officeart/2005/8/layout/lProcess3"/>
    <dgm:cxn modelId="{6F778134-2E4C-4EBC-A66E-CBE130B392E7}" type="presOf" srcId="{4CE43D08-AA8B-414E-A3EA-ADE35DF5E3CD}" destId="{24A51FFE-54B2-4161-AE08-A2397C5B83DA}" srcOrd="0" destOrd="0" presId="urn:microsoft.com/office/officeart/2005/8/layout/lProcess3"/>
    <dgm:cxn modelId="{7013CC5F-4D98-4845-AC01-1B49CC19E0AB}" srcId="{68F4FB7B-59BD-4768-BEB3-2C548A8B02D6}" destId="{211CE6A0-6AF2-4597-AFC2-DF6876E531D7}" srcOrd="2" destOrd="0" parTransId="{CC96277E-000D-4878-9719-A71DC08D9E24}" sibTransId="{6E957636-40D7-44A7-8C01-8EAC209CE743}"/>
    <dgm:cxn modelId="{8425D851-2F2C-4528-89E2-6DFCC41379CA}" srcId="{527DD2CF-890B-404A-A83D-A12C802A51EC}" destId="{C72E0EE6-89EE-4C8E-B75B-3324F027AA90}" srcOrd="1" destOrd="0" parTransId="{CE0E3E02-F570-4F0F-AF42-FF69CC8B4A43}" sibTransId="{8C27C03A-C7F6-419B-981E-6E0095D51B37}"/>
    <dgm:cxn modelId="{B30A2272-F5B0-49B0-9795-0843C6483322}" srcId="{527DD2CF-890B-404A-A83D-A12C802A51EC}" destId="{38419404-1291-47BC-96B4-7C0086FEACCF}" srcOrd="0" destOrd="0" parTransId="{F07C0780-BE5F-4D48-8714-698051495BE8}" sibTransId="{C59F9284-454F-4540-A4E1-84804DE0F9E2}"/>
    <dgm:cxn modelId="{E2764C56-1D4D-45F7-87BE-E80B5B4D331F}" srcId="{1E244DF6-26DC-470F-968A-9EF30A38BE9C}" destId="{55178C88-FDAC-4762-BBD1-37CFD196BA6B}" srcOrd="4" destOrd="0" parTransId="{E079697D-FAD9-48B4-9BD1-31D4449818FB}" sibTransId="{31D5A65B-23C2-4603-8A65-D9B5814FAF71}"/>
    <dgm:cxn modelId="{578D9181-E99B-4BD0-8FF8-7EB00E5455E4}" srcId="{AA31E9EE-A350-458A-A3AF-B98DE0F68404}" destId="{6FD5A1E2-EE94-4025-90F0-E9C6905572EF}" srcOrd="0" destOrd="0" parTransId="{773424CF-7498-488A-BDBA-C060BD8937F7}" sibTransId="{183CE60B-A719-4DB2-B834-E0055A6EC8B3}"/>
    <dgm:cxn modelId="{EDA71B8E-8DE0-4112-8403-06A3643338A5}" type="presOf" srcId="{7D7A8933-1031-4797-9F57-0984A456D698}" destId="{CEA38FC0-DAFE-494E-A6E4-D99F0DB54414}" srcOrd="0" destOrd="0" presId="urn:microsoft.com/office/officeart/2005/8/layout/lProcess3"/>
    <dgm:cxn modelId="{0ECAE78F-5EC6-4782-B252-0B3EECB71FD6}" type="presOf" srcId="{8631699B-B42A-4211-9A12-8AF5A27E2D84}" destId="{F9A81E0F-D9A4-4372-B32C-B0AEAFDFB3A8}" srcOrd="0" destOrd="0" presId="urn:microsoft.com/office/officeart/2005/8/layout/lProcess3"/>
    <dgm:cxn modelId="{AE914997-8EB0-4102-B754-92954AF82896}" type="presOf" srcId="{211CE6A0-6AF2-4597-AFC2-DF6876E531D7}" destId="{6AB0A820-8FBC-4B94-BDA2-9D964FFB839D}" srcOrd="0" destOrd="0" presId="urn:microsoft.com/office/officeart/2005/8/layout/lProcess3"/>
    <dgm:cxn modelId="{70CEE9A1-2464-4F30-ADFD-345812B46C4A}" srcId="{68F4FB7B-59BD-4768-BEB3-2C548A8B02D6}" destId="{E440562F-C1DF-44F1-A0A3-D7189418242F}" srcOrd="3" destOrd="0" parTransId="{61EC0FC6-36F1-4CE3-8F2B-A05044750472}" sibTransId="{BB239873-4D61-4847-8D57-27F243F9428F}"/>
    <dgm:cxn modelId="{F84294A7-CF36-455A-A0EE-CD238AB78E48}" srcId="{1E244DF6-26DC-470F-968A-9EF30A38BE9C}" destId="{68F4FB7B-59BD-4768-BEB3-2C548A8B02D6}" srcOrd="3" destOrd="0" parTransId="{FD63024C-ABD0-4594-9A92-DB9B8774BB0B}" sibTransId="{D3517CEC-4479-40C8-9323-493B26C1E77E}"/>
    <dgm:cxn modelId="{FB0268B3-B726-4299-80E4-EED7EE8E5ED3}" srcId="{55178C88-FDAC-4762-BBD1-37CFD196BA6B}" destId="{8631699B-B42A-4211-9A12-8AF5A27E2D84}" srcOrd="0" destOrd="0" parTransId="{25DF6B13-E37E-4802-8536-72B51265B120}" sibTransId="{5B0A4EFB-0CE4-4453-B40C-99FECE018E2F}"/>
    <dgm:cxn modelId="{83E8BBB3-3161-4266-8575-1610420E1F14}" srcId="{1E244DF6-26DC-470F-968A-9EF30A38BE9C}" destId="{527DD2CF-890B-404A-A83D-A12C802A51EC}" srcOrd="2" destOrd="0" parTransId="{2579877B-F0A5-4969-8805-3BAA34A5FB5B}" sibTransId="{A1096D69-E5B9-409C-86EE-E607AE302DE7}"/>
    <dgm:cxn modelId="{56588FCD-453C-4A03-86C4-E6529CBDA64E}" type="presOf" srcId="{68F4FB7B-59BD-4768-BEB3-2C548A8B02D6}" destId="{29F662E1-C88F-43C9-A58D-093CC3C753C2}" srcOrd="0" destOrd="0" presId="urn:microsoft.com/office/officeart/2005/8/layout/lProcess3"/>
    <dgm:cxn modelId="{E75F74D6-621C-4439-A897-B75AE3893800}" type="presOf" srcId="{BCB6260F-C53D-49B1-AB43-58721614979A}" destId="{FD0542B5-81BB-4C92-AD8C-9A0691555D34}" srcOrd="0" destOrd="0" presId="urn:microsoft.com/office/officeart/2005/8/layout/lProcess3"/>
    <dgm:cxn modelId="{226DB0DE-5976-4ADC-8BDE-C609F5FA2812}" type="presOf" srcId="{527DD2CF-890B-404A-A83D-A12C802A51EC}" destId="{F0E8A4E9-D9E4-4DCD-886F-019055102C6B}" srcOrd="0" destOrd="0" presId="urn:microsoft.com/office/officeart/2005/8/layout/lProcess3"/>
    <dgm:cxn modelId="{CE5BE6E2-917D-4DA3-AE90-4D312BECFD5A}" srcId="{1E244DF6-26DC-470F-968A-9EF30A38BE9C}" destId="{7D7A8933-1031-4797-9F57-0984A456D698}" srcOrd="0" destOrd="0" parTransId="{D968851C-DD27-48A0-9165-499A2353952B}" sibTransId="{3DB38462-B932-42CA-99B2-51FE5B799942}"/>
    <dgm:cxn modelId="{7A06A4EC-7749-4772-92CD-EE5D8BF61305}" type="presOf" srcId="{6FD5A1E2-EE94-4025-90F0-E9C6905572EF}" destId="{C7FC81A2-A3CC-4793-BE74-7392E1B583E1}" srcOrd="0" destOrd="0" presId="urn:microsoft.com/office/officeart/2005/8/layout/lProcess3"/>
    <dgm:cxn modelId="{FFE1DEEE-2F58-44F9-81D8-6710F95FA5D4}" type="presOf" srcId="{AA31E9EE-A350-458A-A3AF-B98DE0F68404}" destId="{0EA96FB3-1156-41B8-BA56-16027E37B4F6}" srcOrd="0" destOrd="0" presId="urn:microsoft.com/office/officeart/2005/8/layout/lProcess3"/>
    <dgm:cxn modelId="{A9F2E9EF-33E5-47AD-8A9E-511DAC754F28}" type="presOf" srcId="{E440562F-C1DF-44F1-A0A3-D7189418242F}" destId="{C24C1CAE-C179-4980-BF69-16C051B0D247}" srcOrd="0" destOrd="0" presId="urn:microsoft.com/office/officeart/2005/8/layout/lProcess3"/>
    <dgm:cxn modelId="{DDD46EF5-9F90-4670-9EBD-D9D749165AAC}" srcId="{68F4FB7B-59BD-4768-BEB3-2C548A8B02D6}" destId="{BCB6260F-C53D-49B1-AB43-58721614979A}" srcOrd="1" destOrd="0" parTransId="{88F95AAA-1C8A-4838-9B1D-DE79C58980A4}" sibTransId="{C9D91009-BAAA-4CCF-8DD3-137C2582B59A}"/>
    <dgm:cxn modelId="{9360F6F7-6738-4D4E-8D33-13C3472A2E0E}" type="presOf" srcId="{C72E0EE6-89EE-4C8E-B75B-3324F027AA90}" destId="{654ACA92-5854-41AB-BAE0-9FB0F14304E3}" srcOrd="0" destOrd="0" presId="urn:microsoft.com/office/officeart/2005/8/layout/lProcess3"/>
    <dgm:cxn modelId="{2A861A97-DC94-438E-85D4-211E2B70DD97}" type="presParOf" srcId="{ABD0285B-80F8-4BE9-B6A5-28864B51A5AF}" destId="{E3AC858D-4B90-4940-A7FF-FAA8ACDB722F}" srcOrd="0" destOrd="0" presId="urn:microsoft.com/office/officeart/2005/8/layout/lProcess3"/>
    <dgm:cxn modelId="{F698B8E8-ED1C-4B04-BF94-6411FE94BAAC}" type="presParOf" srcId="{E3AC858D-4B90-4940-A7FF-FAA8ACDB722F}" destId="{CEA38FC0-DAFE-494E-A6E4-D99F0DB54414}" srcOrd="0" destOrd="0" presId="urn:microsoft.com/office/officeart/2005/8/layout/lProcess3"/>
    <dgm:cxn modelId="{9C2011B3-063F-4B26-A9D7-AF45DE9956BE}" type="presParOf" srcId="{ABD0285B-80F8-4BE9-B6A5-28864B51A5AF}" destId="{9747307B-9FFF-4D2E-8E63-8AD35B58EE88}" srcOrd="1" destOrd="0" presId="urn:microsoft.com/office/officeart/2005/8/layout/lProcess3"/>
    <dgm:cxn modelId="{C61EB577-7A13-41AB-9C4D-3C65644BDD50}" type="presParOf" srcId="{ABD0285B-80F8-4BE9-B6A5-28864B51A5AF}" destId="{C7D1E0D9-8CF4-41EC-AC9C-D1AEC62A42BC}" srcOrd="2" destOrd="0" presId="urn:microsoft.com/office/officeart/2005/8/layout/lProcess3"/>
    <dgm:cxn modelId="{3AAFC572-4907-4C5C-B0D5-748E5E4164C4}" type="presParOf" srcId="{C7D1E0D9-8CF4-41EC-AC9C-D1AEC62A42BC}" destId="{0EA96FB3-1156-41B8-BA56-16027E37B4F6}" srcOrd="0" destOrd="0" presId="urn:microsoft.com/office/officeart/2005/8/layout/lProcess3"/>
    <dgm:cxn modelId="{83387A92-5EBD-4FB4-ACB9-BC12B60D07BB}" type="presParOf" srcId="{C7D1E0D9-8CF4-41EC-AC9C-D1AEC62A42BC}" destId="{D8758CD4-94D4-45BF-8A5C-3F88D4EF6CB8}" srcOrd="1" destOrd="0" presId="urn:microsoft.com/office/officeart/2005/8/layout/lProcess3"/>
    <dgm:cxn modelId="{5DF93C92-576F-4B9B-9EFB-D8189EDA6905}" type="presParOf" srcId="{C7D1E0D9-8CF4-41EC-AC9C-D1AEC62A42BC}" destId="{C7FC81A2-A3CC-4793-BE74-7392E1B583E1}" srcOrd="2" destOrd="0" presId="urn:microsoft.com/office/officeart/2005/8/layout/lProcess3"/>
    <dgm:cxn modelId="{DE840335-A6D1-42F3-8509-7F5EA5CEDE6F}" type="presParOf" srcId="{ABD0285B-80F8-4BE9-B6A5-28864B51A5AF}" destId="{00887DA6-C43E-4ED2-A111-CC9805FCBA09}" srcOrd="3" destOrd="0" presId="urn:microsoft.com/office/officeart/2005/8/layout/lProcess3"/>
    <dgm:cxn modelId="{3AE60F3A-FC50-4320-8515-C0527084AFE8}" type="presParOf" srcId="{ABD0285B-80F8-4BE9-B6A5-28864B51A5AF}" destId="{AC38CE8E-403F-4A87-B786-CB6C6D7CB923}" srcOrd="4" destOrd="0" presId="urn:microsoft.com/office/officeart/2005/8/layout/lProcess3"/>
    <dgm:cxn modelId="{4C48B431-2CB6-442C-BEE7-74E7BD620FEF}" type="presParOf" srcId="{AC38CE8E-403F-4A87-B786-CB6C6D7CB923}" destId="{F0E8A4E9-D9E4-4DCD-886F-019055102C6B}" srcOrd="0" destOrd="0" presId="urn:microsoft.com/office/officeart/2005/8/layout/lProcess3"/>
    <dgm:cxn modelId="{674DB990-89B0-43C2-81AE-7A48675B8E00}" type="presParOf" srcId="{AC38CE8E-403F-4A87-B786-CB6C6D7CB923}" destId="{0CF3BB98-3D9E-4014-9C93-A78E2020E11C}" srcOrd="1" destOrd="0" presId="urn:microsoft.com/office/officeart/2005/8/layout/lProcess3"/>
    <dgm:cxn modelId="{15724C80-B1DA-42BE-8468-12CA9EC84805}" type="presParOf" srcId="{AC38CE8E-403F-4A87-B786-CB6C6D7CB923}" destId="{BB47D515-4098-479F-87D6-73C29E43BD67}" srcOrd="2" destOrd="0" presId="urn:microsoft.com/office/officeart/2005/8/layout/lProcess3"/>
    <dgm:cxn modelId="{9F204BAF-202B-4363-A14F-75612537651A}" type="presParOf" srcId="{AC38CE8E-403F-4A87-B786-CB6C6D7CB923}" destId="{E18E48AA-DD32-4B65-9114-74AED1C9677F}" srcOrd="3" destOrd="0" presId="urn:microsoft.com/office/officeart/2005/8/layout/lProcess3"/>
    <dgm:cxn modelId="{5446CEEA-421E-4C94-B0C5-673D86FD6FE7}" type="presParOf" srcId="{AC38CE8E-403F-4A87-B786-CB6C6D7CB923}" destId="{654ACA92-5854-41AB-BAE0-9FB0F14304E3}" srcOrd="4" destOrd="0" presId="urn:microsoft.com/office/officeart/2005/8/layout/lProcess3"/>
    <dgm:cxn modelId="{D0A1C014-4228-499A-AB02-D4005FDDCFF2}" type="presParOf" srcId="{ABD0285B-80F8-4BE9-B6A5-28864B51A5AF}" destId="{504BEC2F-B12B-46C0-A99A-90F60D9A7C12}" srcOrd="5" destOrd="0" presId="urn:microsoft.com/office/officeart/2005/8/layout/lProcess3"/>
    <dgm:cxn modelId="{A12EA9E8-6521-4D05-9C74-05EACCCA358E}" type="presParOf" srcId="{ABD0285B-80F8-4BE9-B6A5-28864B51A5AF}" destId="{95AF7A43-D440-4FAC-A2B4-83FA130DB6F1}" srcOrd="6" destOrd="0" presId="urn:microsoft.com/office/officeart/2005/8/layout/lProcess3"/>
    <dgm:cxn modelId="{B1FA8CA8-118A-4C7F-9889-9ACEF1256B3F}" type="presParOf" srcId="{95AF7A43-D440-4FAC-A2B4-83FA130DB6F1}" destId="{29F662E1-C88F-43C9-A58D-093CC3C753C2}" srcOrd="0" destOrd="0" presId="urn:microsoft.com/office/officeart/2005/8/layout/lProcess3"/>
    <dgm:cxn modelId="{E95F5EAF-4F18-4802-A5F7-408BE91E18F5}" type="presParOf" srcId="{95AF7A43-D440-4FAC-A2B4-83FA130DB6F1}" destId="{3FDEE0BE-BF41-42D4-8462-30CBF3E876F1}" srcOrd="1" destOrd="0" presId="urn:microsoft.com/office/officeart/2005/8/layout/lProcess3"/>
    <dgm:cxn modelId="{C674A62A-E827-446D-9945-7AEB9F769463}" type="presParOf" srcId="{95AF7A43-D440-4FAC-A2B4-83FA130DB6F1}" destId="{24A51FFE-54B2-4161-AE08-A2397C5B83DA}" srcOrd="2" destOrd="0" presId="urn:microsoft.com/office/officeart/2005/8/layout/lProcess3"/>
    <dgm:cxn modelId="{7A850320-C52B-46FB-B3BE-E1867593864B}" type="presParOf" srcId="{95AF7A43-D440-4FAC-A2B4-83FA130DB6F1}" destId="{D69EDEE2-4BF5-4DC7-8D1D-BE957BD3CFBF}" srcOrd="3" destOrd="0" presId="urn:microsoft.com/office/officeart/2005/8/layout/lProcess3"/>
    <dgm:cxn modelId="{C1F2BA76-2E85-4890-957C-53BBF4590CDD}" type="presParOf" srcId="{95AF7A43-D440-4FAC-A2B4-83FA130DB6F1}" destId="{FD0542B5-81BB-4C92-AD8C-9A0691555D34}" srcOrd="4" destOrd="0" presId="urn:microsoft.com/office/officeart/2005/8/layout/lProcess3"/>
    <dgm:cxn modelId="{F910C0B2-5620-4FA8-A503-50A1E7FFCD1F}" type="presParOf" srcId="{95AF7A43-D440-4FAC-A2B4-83FA130DB6F1}" destId="{C3EE2633-3B38-4634-9FCA-8ECBA867651F}" srcOrd="5" destOrd="0" presId="urn:microsoft.com/office/officeart/2005/8/layout/lProcess3"/>
    <dgm:cxn modelId="{4069DAE9-F44A-4278-BD17-168C2EAD4C28}" type="presParOf" srcId="{95AF7A43-D440-4FAC-A2B4-83FA130DB6F1}" destId="{6AB0A820-8FBC-4B94-BDA2-9D964FFB839D}" srcOrd="6" destOrd="0" presId="urn:microsoft.com/office/officeart/2005/8/layout/lProcess3"/>
    <dgm:cxn modelId="{D8301CC8-03E4-4442-88FF-DFCAC5983D37}" type="presParOf" srcId="{95AF7A43-D440-4FAC-A2B4-83FA130DB6F1}" destId="{5219769F-F68B-48A8-B391-0321115313AA}" srcOrd="7" destOrd="0" presId="urn:microsoft.com/office/officeart/2005/8/layout/lProcess3"/>
    <dgm:cxn modelId="{B743C8C4-5E88-4E51-BDA1-0857149B1BCC}" type="presParOf" srcId="{95AF7A43-D440-4FAC-A2B4-83FA130DB6F1}" destId="{C24C1CAE-C179-4980-BF69-16C051B0D247}" srcOrd="8" destOrd="0" presId="urn:microsoft.com/office/officeart/2005/8/layout/lProcess3"/>
    <dgm:cxn modelId="{DC5514B9-78B7-48CE-94EF-1B5E8F1CEAC4}" type="presParOf" srcId="{ABD0285B-80F8-4BE9-B6A5-28864B51A5AF}" destId="{BA516A3C-A3DF-4F78-AF51-DBF9A6780C9B}" srcOrd="7" destOrd="0" presId="urn:microsoft.com/office/officeart/2005/8/layout/lProcess3"/>
    <dgm:cxn modelId="{993EDCDC-906A-4C80-A21D-40DC694F2EC0}" type="presParOf" srcId="{ABD0285B-80F8-4BE9-B6A5-28864B51A5AF}" destId="{FD83BD14-169D-4AB4-8ECF-3E42E4297BD4}" srcOrd="8" destOrd="0" presId="urn:microsoft.com/office/officeart/2005/8/layout/lProcess3"/>
    <dgm:cxn modelId="{1CF52ECA-9FC8-432A-9803-97F9745D23A9}" type="presParOf" srcId="{FD83BD14-169D-4AB4-8ECF-3E42E4297BD4}" destId="{88B29FD2-2C88-484C-A338-A7BFF3D4F8C9}" srcOrd="0" destOrd="0" presId="urn:microsoft.com/office/officeart/2005/8/layout/lProcess3"/>
    <dgm:cxn modelId="{8711EFFD-D543-4FDB-9297-580482D97CFB}" type="presParOf" srcId="{FD83BD14-169D-4AB4-8ECF-3E42E4297BD4}" destId="{AD28C7AB-E837-4827-80AC-D571015FD07A}" srcOrd="1" destOrd="0" presId="urn:microsoft.com/office/officeart/2005/8/layout/lProcess3"/>
    <dgm:cxn modelId="{75ED1A71-371C-4D13-B660-DED662075C2B}" type="presParOf" srcId="{FD83BD14-169D-4AB4-8ECF-3E42E4297BD4}" destId="{F9A81E0F-D9A4-4372-B32C-B0AEAFDFB3A8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7682F7-0930-4B13-9B9E-9D9D8ACC0F3C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8F76B4E2-0F68-4380-84C3-4E36920144AA}">
      <dgm:prSet/>
      <dgm:spPr/>
      <dgm:t>
        <a:bodyPr/>
        <a:lstStyle/>
        <a:p>
          <a:r>
            <a:rPr lang="nl-BE" dirty="0"/>
            <a:t>Groet en aanbidding</a:t>
          </a:r>
          <a:br>
            <a:rPr lang="nl-BE" dirty="0"/>
          </a:br>
          <a:r>
            <a:rPr lang="nl-BE" dirty="0"/>
            <a:t>(1:1-11)</a:t>
          </a:r>
        </a:p>
      </dgm:t>
    </dgm:pt>
    <dgm:pt modelId="{93890FD9-8061-41E7-B9E0-020929C67C39}" type="parTrans" cxnId="{7F29F5DD-9724-4380-91BA-E6D1A33D0532}">
      <dgm:prSet/>
      <dgm:spPr/>
      <dgm:t>
        <a:bodyPr/>
        <a:lstStyle/>
        <a:p>
          <a:endParaRPr lang="nl-BE"/>
        </a:p>
      </dgm:t>
    </dgm:pt>
    <dgm:pt modelId="{5291914F-C707-4DB5-AC6C-AD499FF6FCF2}" type="sibTrans" cxnId="{7F29F5DD-9724-4380-91BA-E6D1A33D0532}">
      <dgm:prSet/>
      <dgm:spPr/>
      <dgm:t>
        <a:bodyPr/>
        <a:lstStyle/>
        <a:p>
          <a:endParaRPr lang="nl-BE"/>
        </a:p>
      </dgm:t>
    </dgm:pt>
    <dgm:pt modelId="{6022328E-A0A6-44EB-8F20-7988BB70B492}">
      <dgm:prSet/>
      <dgm:spPr/>
      <dgm:t>
        <a:bodyPr/>
        <a:lstStyle/>
        <a:p>
          <a:r>
            <a:rPr lang="nl-BE" dirty="0"/>
            <a:t>Reflecties op het zendingsteam</a:t>
          </a:r>
          <a:br>
            <a:rPr lang="nl-BE" dirty="0"/>
          </a:br>
          <a:r>
            <a:rPr lang="nl-BE" dirty="0"/>
            <a:t>(1:12-4:6)</a:t>
          </a:r>
        </a:p>
      </dgm:t>
    </dgm:pt>
    <dgm:pt modelId="{FE55B9C5-4BD0-40AE-B657-9984A3E28839}" type="parTrans" cxnId="{8E2412BC-6EE1-4F24-A4DE-2FCA575071A4}">
      <dgm:prSet/>
      <dgm:spPr/>
      <dgm:t>
        <a:bodyPr/>
        <a:lstStyle/>
        <a:p>
          <a:endParaRPr lang="nl-BE"/>
        </a:p>
      </dgm:t>
    </dgm:pt>
    <dgm:pt modelId="{6D0D8DBD-AFBD-4A19-82D8-790A90919A17}" type="sibTrans" cxnId="{8E2412BC-6EE1-4F24-A4DE-2FCA575071A4}">
      <dgm:prSet/>
      <dgm:spPr/>
      <dgm:t>
        <a:bodyPr/>
        <a:lstStyle/>
        <a:p>
          <a:endParaRPr lang="nl-BE"/>
        </a:p>
      </dgm:t>
    </dgm:pt>
    <dgm:pt modelId="{A8D450CA-CF1E-457D-9701-F56359B9AAA0}">
      <dgm:prSet/>
      <dgm:spPr/>
      <dgm:t>
        <a:bodyPr/>
        <a:lstStyle/>
        <a:p>
          <a:r>
            <a:rPr lang="nl-BE" dirty="0"/>
            <a:t>Oproep voor collecte</a:t>
          </a:r>
          <a:br>
            <a:rPr lang="nl-BE" dirty="0"/>
          </a:br>
          <a:r>
            <a:rPr lang="nl-BE" dirty="0"/>
            <a:t>(8:1-9:15)</a:t>
          </a:r>
        </a:p>
      </dgm:t>
    </dgm:pt>
    <dgm:pt modelId="{E677F416-DC73-4100-AB16-E2F7C8870B70}" type="parTrans" cxnId="{FD4749DC-DDC4-4AAC-9467-9DEE96571CE5}">
      <dgm:prSet/>
      <dgm:spPr/>
      <dgm:t>
        <a:bodyPr/>
        <a:lstStyle/>
        <a:p>
          <a:endParaRPr lang="nl-BE"/>
        </a:p>
      </dgm:t>
    </dgm:pt>
    <dgm:pt modelId="{A1977E34-C72F-43D8-B00C-682938670A6E}" type="sibTrans" cxnId="{FD4749DC-DDC4-4AAC-9467-9DEE96571CE5}">
      <dgm:prSet/>
      <dgm:spPr/>
      <dgm:t>
        <a:bodyPr/>
        <a:lstStyle/>
        <a:p>
          <a:endParaRPr lang="nl-BE"/>
        </a:p>
      </dgm:t>
    </dgm:pt>
    <dgm:pt modelId="{325E45C3-9ED9-4D89-A843-E0E2704A92CE}">
      <dgm:prSet/>
      <dgm:spPr/>
      <dgm:t>
        <a:bodyPr/>
        <a:lstStyle/>
        <a:p>
          <a:r>
            <a:rPr lang="nl-BE" dirty="0"/>
            <a:t>Aanmoediging</a:t>
          </a:r>
          <a:br>
            <a:rPr lang="nl-BE" dirty="0"/>
          </a:br>
          <a:r>
            <a:rPr lang="nl-BE" dirty="0"/>
            <a:t>(13:11-13)</a:t>
          </a:r>
        </a:p>
      </dgm:t>
    </dgm:pt>
    <dgm:pt modelId="{BA113869-0CBC-4520-88A7-AEF5D6F306BD}" type="parTrans" cxnId="{E69863F9-E683-439E-BAE4-7C55FD68172D}">
      <dgm:prSet/>
      <dgm:spPr/>
      <dgm:t>
        <a:bodyPr/>
        <a:lstStyle/>
        <a:p>
          <a:endParaRPr lang="nl-BE"/>
        </a:p>
      </dgm:t>
    </dgm:pt>
    <dgm:pt modelId="{D74D6521-3D8B-4761-8A02-D0339C25CAEF}" type="sibTrans" cxnId="{E69863F9-E683-439E-BAE4-7C55FD68172D}">
      <dgm:prSet/>
      <dgm:spPr/>
      <dgm:t>
        <a:bodyPr/>
        <a:lstStyle/>
        <a:p>
          <a:endParaRPr lang="nl-BE"/>
        </a:p>
      </dgm:t>
    </dgm:pt>
    <dgm:pt modelId="{819C7AF9-F055-43DB-B22D-E7E97246F3F0}">
      <dgm:prSet/>
      <dgm:spPr/>
      <dgm:t>
        <a:bodyPr/>
        <a:lstStyle/>
        <a:p>
          <a:r>
            <a:rPr lang="nl-BE" dirty="0"/>
            <a:t>Feedback op dwaling</a:t>
          </a:r>
          <a:br>
            <a:rPr lang="nl-BE" dirty="0"/>
          </a:br>
          <a:r>
            <a:rPr lang="nl-BE" dirty="0"/>
            <a:t>(4:7-7:16)</a:t>
          </a:r>
        </a:p>
      </dgm:t>
    </dgm:pt>
    <dgm:pt modelId="{FAE1A293-A4ED-451C-8964-1A676C5F8BAD}" type="parTrans" cxnId="{B18C9298-08F2-4FF9-9CC2-07B48D59723F}">
      <dgm:prSet/>
      <dgm:spPr/>
      <dgm:t>
        <a:bodyPr/>
        <a:lstStyle/>
        <a:p>
          <a:endParaRPr lang="nl-NL"/>
        </a:p>
      </dgm:t>
    </dgm:pt>
    <dgm:pt modelId="{CABB73C1-8678-4539-B5B4-57A4C0C0413C}" type="sibTrans" cxnId="{B18C9298-08F2-4FF9-9CC2-07B48D59723F}">
      <dgm:prSet/>
      <dgm:spPr/>
      <dgm:t>
        <a:bodyPr/>
        <a:lstStyle/>
        <a:p>
          <a:endParaRPr lang="nl-NL"/>
        </a:p>
      </dgm:t>
    </dgm:pt>
    <dgm:pt modelId="{E5FF4C15-9894-45BF-8B8A-5F89BB4690A9}">
      <dgm:prSet/>
      <dgm:spPr/>
      <dgm:t>
        <a:bodyPr/>
        <a:lstStyle/>
        <a:p>
          <a:r>
            <a:rPr lang="nl-BE" dirty="0"/>
            <a:t>Verdediging van Paulus’ apostolische autoriteit</a:t>
          </a:r>
          <a:br>
            <a:rPr lang="nl-BE" dirty="0"/>
          </a:br>
          <a:r>
            <a:rPr lang="nl-BE" dirty="0"/>
            <a:t>(10:1–13:10)</a:t>
          </a:r>
        </a:p>
      </dgm:t>
    </dgm:pt>
    <dgm:pt modelId="{DB1FF2E7-D4B0-4823-9AB1-622F4177F47B}" type="parTrans" cxnId="{267BCA9D-39B6-408C-9B53-AE94029E11AC}">
      <dgm:prSet/>
      <dgm:spPr/>
      <dgm:t>
        <a:bodyPr/>
        <a:lstStyle/>
        <a:p>
          <a:endParaRPr lang="nl-NL"/>
        </a:p>
      </dgm:t>
    </dgm:pt>
    <dgm:pt modelId="{24DC8B01-F139-403F-AA45-814E0A0699C0}" type="sibTrans" cxnId="{267BCA9D-39B6-408C-9B53-AE94029E11AC}">
      <dgm:prSet/>
      <dgm:spPr/>
      <dgm:t>
        <a:bodyPr/>
        <a:lstStyle/>
        <a:p>
          <a:endParaRPr lang="nl-NL"/>
        </a:p>
      </dgm:t>
    </dgm:pt>
    <dgm:pt modelId="{83BD6787-184F-4825-8C50-7288534F60B0}">
      <dgm:prSet/>
      <dgm:spPr/>
      <dgm:t>
        <a:bodyPr/>
        <a:lstStyle/>
        <a:p>
          <a:r>
            <a:rPr lang="nl-BE" dirty="0"/>
            <a:t>Groet (1:1-2)</a:t>
          </a:r>
        </a:p>
      </dgm:t>
    </dgm:pt>
    <dgm:pt modelId="{F1B4B657-EF64-41C4-82D2-7B02B309A06A}" type="parTrans" cxnId="{236FD9A0-E8AC-4A2E-B550-AEB5D655A670}">
      <dgm:prSet/>
      <dgm:spPr/>
      <dgm:t>
        <a:bodyPr/>
        <a:lstStyle/>
        <a:p>
          <a:endParaRPr lang="nl-NL"/>
        </a:p>
      </dgm:t>
    </dgm:pt>
    <dgm:pt modelId="{97819B21-14C5-4B62-9BDA-4702077DBF15}" type="sibTrans" cxnId="{236FD9A0-E8AC-4A2E-B550-AEB5D655A670}">
      <dgm:prSet/>
      <dgm:spPr/>
      <dgm:t>
        <a:bodyPr/>
        <a:lstStyle/>
        <a:p>
          <a:endParaRPr lang="nl-NL"/>
        </a:p>
      </dgm:t>
    </dgm:pt>
    <dgm:pt modelId="{2AC7BB4E-DFA5-444F-BF4E-A7CCCB479FA7}">
      <dgm:prSet/>
      <dgm:spPr/>
      <dgm:t>
        <a:bodyPr/>
        <a:lstStyle/>
        <a:p>
          <a:r>
            <a:rPr lang="nl-BE"/>
            <a:t>Troost (1:3-7)</a:t>
          </a:r>
          <a:endParaRPr lang="nl-BE" dirty="0"/>
        </a:p>
      </dgm:t>
    </dgm:pt>
    <dgm:pt modelId="{4BCF00EE-1B67-4A7E-A27D-5CBC489EAB7F}" type="parTrans" cxnId="{604A4B0B-2C57-429A-B4A1-77CB732AB6E1}">
      <dgm:prSet/>
      <dgm:spPr/>
      <dgm:t>
        <a:bodyPr/>
        <a:lstStyle/>
        <a:p>
          <a:endParaRPr lang="nl-NL"/>
        </a:p>
      </dgm:t>
    </dgm:pt>
    <dgm:pt modelId="{1B60E3A3-67D2-43E4-AE4E-8AB1BD3946FC}" type="sibTrans" cxnId="{604A4B0B-2C57-429A-B4A1-77CB732AB6E1}">
      <dgm:prSet/>
      <dgm:spPr/>
      <dgm:t>
        <a:bodyPr/>
        <a:lstStyle/>
        <a:p>
          <a:endParaRPr lang="nl-NL"/>
        </a:p>
      </dgm:t>
    </dgm:pt>
    <dgm:pt modelId="{909E1D92-6F91-401C-8C2C-FB46A3ABF019}">
      <dgm:prSet/>
      <dgm:spPr/>
      <dgm:t>
        <a:bodyPr/>
        <a:lstStyle/>
        <a:p>
          <a:r>
            <a:rPr lang="nl-BE"/>
            <a:t>Bevrijding (1:8-11)</a:t>
          </a:r>
          <a:endParaRPr lang="nl-BE" dirty="0"/>
        </a:p>
      </dgm:t>
    </dgm:pt>
    <dgm:pt modelId="{C2A7B8AA-E15F-4ADD-8A22-A64DC56E9A77}" type="parTrans" cxnId="{A8822EC2-B5EE-4625-8887-D42789901129}">
      <dgm:prSet/>
      <dgm:spPr/>
      <dgm:t>
        <a:bodyPr/>
        <a:lstStyle/>
        <a:p>
          <a:endParaRPr lang="nl-NL"/>
        </a:p>
      </dgm:t>
    </dgm:pt>
    <dgm:pt modelId="{A2F07DB3-61DE-46EF-A8C6-34DCBF987CFD}" type="sibTrans" cxnId="{A8822EC2-B5EE-4625-8887-D42789901129}">
      <dgm:prSet/>
      <dgm:spPr/>
      <dgm:t>
        <a:bodyPr/>
        <a:lstStyle/>
        <a:p>
          <a:endParaRPr lang="nl-NL"/>
        </a:p>
      </dgm:t>
    </dgm:pt>
    <dgm:pt modelId="{413E81AF-86BA-40C9-87C7-3F63B6EA9A4A}">
      <dgm:prSet/>
      <dgm:spPr/>
      <dgm:t>
        <a:bodyPr/>
        <a:lstStyle/>
        <a:p>
          <a:r>
            <a:rPr lang="nl-BE" dirty="0"/>
            <a:t>Paulus is wispelturig? (1:12-2:11)</a:t>
          </a:r>
        </a:p>
      </dgm:t>
    </dgm:pt>
    <dgm:pt modelId="{67B5361F-B1DD-4BC0-9F87-9A7E93CA93F9}" type="parTrans" cxnId="{4BB3A20C-413A-4BBE-A9E7-04E691EB0649}">
      <dgm:prSet/>
      <dgm:spPr/>
      <dgm:t>
        <a:bodyPr/>
        <a:lstStyle/>
        <a:p>
          <a:endParaRPr lang="nl-NL"/>
        </a:p>
      </dgm:t>
    </dgm:pt>
    <dgm:pt modelId="{96855EE3-C8DF-4BC9-875C-7C6C167DB86D}" type="sibTrans" cxnId="{4BB3A20C-413A-4BBE-A9E7-04E691EB0649}">
      <dgm:prSet/>
      <dgm:spPr/>
      <dgm:t>
        <a:bodyPr/>
        <a:lstStyle/>
        <a:p>
          <a:endParaRPr lang="nl-NL"/>
        </a:p>
      </dgm:t>
    </dgm:pt>
    <dgm:pt modelId="{6D8F51D4-15D1-4793-AD19-505B9D2DBABF}">
      <dgm:prSet/>
      <dgm:spPr/>
      <dgm:t>
        <a:bodyPr/>
        <a:lstStyle/>
        <a:p>
          <a:r>
            <a:rPr lang="nl-BE" dirty="0"/>
            <a:t>Paulus’ uitleg (2:12-4:6)</a:t>
          </a:r>
        </a:p>
      </dgm:t>
    </dgm:pt>
    <dgm:pt modelId="{281D824D-3319-4A16-80EF-E44F2C67C627}" type="parTrans" cxnId="{A909D23C-1098-4222-834D-CFEF6662170C}">
      <dgm:prSet/>
      <dgm:spPr/>
      <dgm:t>
        <a:bodyPr/>
        <a:lstStyle/>
        <a:p>
          <a:endParaRPr lang="nl-NL"/>
        </a:p>
      </dgm:t>
    </dgm:pt>
    <dgm:pt modelId="{EF56D31B-D201-48C3-9B02-4CF831AE9DD9}" type="sibTrans" cxnId="{A909D23C-1098-4222-834D-CFEF6662170C}">
      <dgm:prSet/>
      <dgm:spPr/>
      <dgm:t>
        <a:bodyPr/>
        <a:lstStyle/>
        <a:p>
          <a:endParaRPr lang="nl-NL"/>
        </a:p>
      </dgm:t>
    </dgm:pt>
    <dgm:pt modelId="{C9E08662-F78B-4419-BCEB-838B6E3D45E1}">
      <dgm:prSet/>
      <dgm:spPr/>
      <dgm:t>
        <a:bodyPr/>
        <a:lstStyle/>
        <a:p>
          <a:r>
            <a:rPr lang="nl-BE" dirty="0"/>
            <a:t>Terechtwijzing van de dwaalleraars (4:7-5:10)</a:t>
          </a:r>
        </a:p>
      </dgm:t>
    </dgm:pt>
    <dgm:pt modelId="{FB975B5C-C472-4AED-AE6F-C876EAAEE2CE}" type="parTrans" cxnId="{495856EE-4B4E-4316-8571-0E9F3F5A9B02}">
      <dgm:prSet/>
      <dgm:spPr/>
      <dgm:t>
        <a:bodyPr/>
        <a:lstStyle/>
        <a:p>
          <a:endParaRPr lang="nl-NL"/>
        </a:p>
      </dgm:t>
    </dgm:pt>
    <dgm:pt modelId="{E842A61C-ADD6-4CC4-AEE9-99037531264E}" type="sibTrans" cxnId="{495856EE-4B4E-4316-8571-0E9F3F5A9B02}">
      <dgm:prSet/>
      <dgm:spPr/>
      <dgm:t>
        <a:bodyPr/>
        <a:lstStyle/>
        <a:p>
          <a:endParaRPr lang="nl-NL"/>
        </a:p>
      </dgm:t>
    </dgm:pt>
    <dgm:pt modelId="{376EE16E-F665-4036-8453-DAF9E7142A3A}">
      <dgm:prSet/>
      <dgm:spPr/>
      <dgm:t>
        <a:bodyPr/>
        <a:lstStyle/>
        <a:p>
          <a:r>
            <a:rPr lang="nl-BE" dirty="0"/>
            <a:t>Maak je keuze (6:11-7:16)!</a:t>
          </a:r>
        </a:p>
      </dgm:t>
    </dgm:pt>
    <dgm:pt modelId="{E296A60A-D265-4F0B-944B-FFAFE22492B2}" type="parTrans" cxnId="{49EBB6DF-4770-4F3A-B051-EA1B9EA8E3A6}">
      <dgm:prSet/>
      <dgm:spPr/>
      <dgm:t>
        <a:bodyPr/>
        <a:lstStyle/>
        <a:p>
          <a:endParaRPr lang="nl-NL"/>
        </a:p>
      </dgm:t>
    </dgm:pt>
    <dgm:pt modelId="{62D01D2C-2D54-4087-9292-6A79E646C157}" type="sibTrans" cxnId="{49EBB6DF-4770-4F3A-B051-EA1B9EA8E3A6}">
      <dgm:prSet/>
      <dgm:spPr/>
      <dgm:t>
        <a:bodyPr/>
        <a:lstStyle/>
        <a:p>
          <a:endParaRPr lang="nl-NL"/>
        </a:p>
      </dgm:t>
    </dgm:pt>
    <dgm:pt modelId="{52B786C5-4B74-48A8-AA04-FB3EEE56F571}">
      <dgm:prSet/>
      <dgm:spPr/>
      <dgm:t>
        <a:bodyPr/>
        <a:lstStyle/>
        <a:p>
          <a:r>
            <a:rPr lang="nl-BE" dirty="0"/>
            <a:t>Vrijgevigheid (8:1-15)</a:t>
          </a:r>
        </a:p>
      </dgm:t>
    </dgm:pt>
    <dgm:pt modelId="{52A9F07C-54B1-4DB5-857C-7D7777D78E13}" type="parTrans" cxnId="{276B8630-8A43-448E-B8D2-CBBFEA3BE0D5}">
      <dgm:prSet/>
      <dgm:spPr/>
      <dgm:t>
        <a:bodyPr/>
        <a:lstStyle/>
        <a:p>
          <a:endParaRPr lang="nl-NL"/>
        </a:p>
      </dgm:t>
    </dgm:pt>
    <dgm:pt modelId="{182D0C74-729B-4DDC-B566-8A6B94B76A12}" type="sibTrans" cxnId="{276B8630-8A43-448E-B8D2-CBBFEA3BE0D5}">
      <dgm:prSet/>
      <dgm:spPr/>
      <dgm:t>
        <a:bodyPr/>
        <a:lstStyle/>
        <a:p>
          <a:endParaRPr lang="nl-NL"/>
        </a:p>
      </dgm:t>
    </dgm:pt>
    <dgm:pt modelId="{5A8BB6BF-5795-4192-B7A6-5ABC7D32050D}">
      <dgm:prSet/>
      <dgm:spPr/>
      <dgm:t>
        <a:bodyPr/>
        <a:lstStyle/>
        <a:p>
          <a:r>
            <a:rPr lang="nl-BE" dirty="0"/>
            <a:t>Titus’ missie (8:16-9:5)</a:t>
          </a:r>
        </a:p>
      </dgm:t>
    </dgm:pt>
    <dgm:pt modelId="{810D7101-708D-4A37-AB22-CD4F8B4F0FA0}" type="parTrans" cxnId="{719ED100-1726-4FC9-BD0C-593F69CF01E2}">
      <dgm:prSet/>
      <dgm:spPr/>
      <dgm:t>
        <a:bodyPr/>
        <a:lstStyle/>
        <a:p>
          <a:endParaRPr lang="nl-NL"/>
        </a:p>
      </dgm:t>
    </dgm:pt>
    <dgm:pt modelId="{B813789A-41E4-4079-8B9E-5CA548FB82E4}" type="sibTrans" cxnId="{719ED100-1726-4FC9-BD0C-593F69CF01E2}">
      <dgm:prSet/>
      <dgm:spPr/>
      <dgm:t>
        <a:bodyPr/>
        <a:lstStyle/>
        <a:p>
          <a:endParaRPr lang="nl-NL"/>
        </a:p>
      </dgm:t>
    </dgm:pt>
    <dgm:pt modelId="{BDCB0164-44B6-4E43-9ADA-D8931B9B43E3}">
      <dgm:prSet/>
      <dgm:spPr/>
      <dgm:t>
        <a:bodyPr/>
        <a:lstStyle/>
        <a:p>
          <a:r>
            <a:rPr lang="nl-BE"/>
            <a:t>Resultaten (9:6-15)</a:t>
          </a:r>
          <a:endParaRPr lang="nl-BE" dirty="0"/>
        </a:p>
      </dgm:t>
    </dgm:pt>
    <dgm:pt modelId="{419DA9A8-D098-4CBF-A3F4-5EC4DBCD475B}" type="parTrans" cxnId="{ECFAD0DD-A899-4CFF-AE23-A6D75DE9DD22}">
      <dgm:prSet/>
      <dgm:spPr/>
      <dgm:t>
        <a:bodyPr/>
        <a:lstStyle/>
        <a:p>
          <a:endParaRPr lang="nl-NL"/>
        </a:p>
      </dgm:t>
    </dgm:pt>
    <dgm:pt modelId="{EAAF4B58-F6CE-4766-9BCF-D919C578BAAC}" type="sibTrans" cxnId="{ECFAD0DD-A899-4CFF-AE23-A6D75DE9DD22}">
      <dgm:prSet/>
      <dgm:spPr/>
      <dgm:t>
        <a:bodyPr/>
        <a:lstStyle/>
        <a:p>
          <a:endParaRPr lang="nl-NL"/>
        </a:p>
      </dgm:t>
    </dgm:pt>
    <dgm:pt modelId="{29D37B13-EE90-44DF-BC09-0824F92483E6}">
      <dgm:prSet/>
      <dgm:spPr/>
      <dgm:t>
        <a:bodyPr/>
        <a:lstStyle/>
        <a:p>
          <a:r>
            <a:rPr lang="nl-BE" dirty="0"/>
            <a:t>Is Paulus een watje (10:1-18)?</a:t>
          </a:r>
        </a:p>
      </dgm:t>
    </dgm:pt>
    <dgm:pt modelId="{A964674E-D7A6-4673-99CF-F9E26393CE0D}" type="parTrans" cxnId="{FC57BFF0-AD17-4E07-A471-762D2462C3D2}">
      <dgm:prSet/>
      <dgm:spPr/>
      <dgm:t>
        <a:bodyPr/>
        <a:lstStyle/>
        <a:p>
          <a:endParaRPr lang="nl-NL"/>
        </a:p>
      </dgm:t>
    </dgm:pt>
    <dgm:pt modelId="{A4C2CACC-0955-43F9-99A9-85D399F15445}" type="sibTrans" cxnId="{FC57BFF0-AD17-4E07-A471-762D2462C3D2}">
      <dgm:prSet/>
      <dgm:spPr/>
      <dgm:t>
        <a:bodyPr/>
        <a:lstStyle/>
        <a:p>
          <a:endParaRPr lang="nl-NL"/>
        </a:p>
      </dgm:t>
    </dgm:pt>
    <dgm:pt modelId="{E8640FF0-6B77-4F1F-A877-3ADDA13F6995}">
      <dgm:prSet/>
      <dgm:spPr/>
      <dgm:t>
        <a:bodyPr/>
        <a:lstStyle/>
        <a:p>
          <a:r>
            <a:rPr lang="nl-BE" dirty="0"/>
            <a:t>Wat is Paulus’ CV (11:1-12:13)?</a:t>
          </a:r>
        </a:p>
      </dgm:t>
    </dgm:pt>
    <dgm:pt modelId="{B04E2823-B4E2-4B7D-A213-48DE5274757C}" type="parTrans" cxnId="{8CAFA112-C7A0-4F0A-AD9D-A466A4E7D138}">
      <dgm:prSet/>
      <dgm:spPr/>
      <dgm:t>
        <a:bodyPr/>
        <a:lstStyle/>
        <a:p>
          <a:endParaRPr lang="nl-NL"/>
        </a:p>
      </dgm:t>
    </dgm:pt>
    <dgm:pt modelId="{F506362C-B249-474C-9F26-8B34E56452D8}" type="sibTrans" cxnId="{8CAFA112-C7A0-4F0A-AD9D-A466A4E7D138}">
      <dgm:prSet/>
      <dgm:spPr/>
      <dgm:t>
        <a:bodyPr/>
        <a:lstStyle/>
        <a:p>
          <a:endParaRPr lang="nl-NL"/>
        </a:p>
      </dgm:t>
    </dgm:pt>
    <dgm:pt modelId="{029CFB30-BAEC-4345-A029-741E03209169}">
      <dgm:prSet/>
      <dgm:spPr/>
      <dgm:t>
        <a:bodyPr/>
        <a:lstStyle/>
        <a:p>
          <a:r>
            <a:rPr lang="nl-BE"/>
            <a:t>Heeft Paulus ervaring (12:11-21)?</a:t>
          </a:r>
          <a:endParaRPr lang="nl-BE" dirty="0"/>
        </a:p>
      </dgm:t>
    </dgm:pt>
    <dgm:pt modelId="{7A627475-7AEA-43F4-BCF1-0D72CE246F8B}" type="parTrans" cxnId="{1E29D2D9-0852-4EB8-908B-21EA22A430EB}">
      <dgm:prSet/>
      <dgm:spPr/>
      <dgm:t>
        <a:bodyPr/>
        <a:lstStyle/>
        <a:p>
          <a:endParaRPr lang="nl-NL"/>
        </a:p>
      </dgm:t>
    </dgm:pt>
    <dgm:pt modelId="{69AEAF71-B9F8-4A7B-9F0A-4B6C7A2DC4B5}" type="sibTrans" cxnId="{1E29D2D9-0852-4EB8-908B-21EA22A430EB}">
      <dgm:prSet/>
      <dgm:spPr/>
      <dgm:t>
        <a:bodyPr/>
        <a:lstStyle/>
        <a:p>
          <a:endParaRPr lang="nl-NL"/>
        </a:p>
      </dgm:t>
    </dgm:pt>
    <dgm:pt modelId="{E7CC120C-F2C9-4E98-877A-C6D120AFF3AE}">
      <dgm:prSet/>
      <dgm:spPr/>
      <dgm:t>
        <a:bodyPr/>
        <a:lstStyle/>
        <a:p>
          <a:r>
            <a:rPr lang="nl-BE"/>
            <a:t>Conclusie (13:1-10)</a:t>
          </a:r>
          <a:endParaRPr lang="nl-BE" dirty="0"/>
        </a:p>
      </dgm:t>
    </dgm:pt>
    <dgm:pt modelId="{E252BA07-9D7B-4052-964B-C77AC8390F2F}" type="parTrans" cxnId="{C7E3B8F2-70CE-47B5-BF6E-2638FF610231}">
      <dgm:prSet/>
      <dgm:spPr/>
      <dgm:t>
        <a:bodyPr/>
        <a:lstStyle/>
        <a:p>
          <a:endParaRPr lang="nl-NL"/>
        </a:p>
      </dgm:t>
    </dgm:pt>
    <dgm:pt modelId="{248C3452-BFA9-4319-BF84-D45316CE3473}" type="sibTrans" cxnId="{C7E3B8F2-70CE-47B5-BF6E-2638FF610231}">
      <dgm:prSet/>
      <dgm:spPr/>
      <dgm:t>
        <a:bodyPr/>
        <a:lstStyle/>
        <a:p>
          <a:endParaRPr lang="nl-NL"/>
        </a:p>
      </dgm:t>
    </dgm:pt>
    <dgm:pt modelId="{25E5FF25-159A-4D8C-AEDE-9AAF804E039C}" type="pres">
      <dgm:prSet presAssocID="{837682F7-0930-4B13-9B9E-9D9D8ACC0F3C}" presName="theList" presStyleCnt="0">
        <dgm:presLayoutVars>
          <dgm:dir/>
          <dgm:animLvl val="lvl"/>
          <dgm:resizeHandles val="exact"/>
        </dgm:presLayoutVars>
      </dgm:prSet>
      <dgm:spPr/>
    </dgm:pt>
    <dgm:pt modelId="{32B7C4A1-B63C-4A1D-8833-D45207EFCB61}" type="pres">
      <dgm:prSet presAssocID="{8F76B4E2-0F68-4380-84C3-4E36920144AA}" presName="compNode" presStyleCnt="0"/>
      <dgm:spPr/>
    </dgm:pt>
    <dgm:pt modelId="{CC0130BC-2849-43A9-B3B7-46433BF79EE3}" type="pres">
      <dgm:prSet presAssocID="{8F76B4E2-0F68-4380-84C3-4E36920144AA}" presName="aNode" presStyleLbl="bgShp" presStyleIdx="0" presStyleCnt="6"/>
      <dgm:spPr/>
    </dgm:pt>
    <dgm:pt modelId="{7130EAA3-824A-4CEE-900E-50CE664BAF01}" type="pres">
      <dgm:prSet presAssocID="{8F76B4E2-0F68-4380-84C3-4E36920144AA}" presName="textNode" presStyleLbl="bgShp" presStyleIdx="0" presStyleCnt="6"/>
      <dgm:spPr/>
    </dgm:pt>
    <dgm:pt modelId="{D94246AD-4DB7-44DD-9079-AB7FAF9D0E57}" type="pres">
      <dgm:prSet presAssocID="{8F76B4E2-0F68-4380-84C3-4E36920144AA}" presName="compChildNode" presStyleCnt="0"/>
      <dgm:spPr/>
    </dgm:pt>
    <dgm:pt modelId="{0A520C88-7B06-4F84-B8F7-6E0D72848C48}" type="pres">
      <dgm:prSet presAssocID="{8F76B4E2-0F68-4380-84C3-4E36920144AA}" presName="theInnerList" presStyleCnt="0"/>
      <dgm:spPr/>
    </dgm:pt>
    <dgm:pt modelId="{44812635-95B0-496D-863D-9AB5A0ADBD54}" type="pres">
      <dgm:prSet presAssocID="{83BD6787-184F-4825-8C50-7288534F60B0}" presName="childNode" presStyleLbl="node1" presStyleIdx="0" presStyleCnt="14">
        <dgm:presLayoutVars>
          <dgm:bulletEnabled val="1"/>
        </dgm:presLayoutVars>
      </dgm:prSet>
      <dgm:spPr/>
    </dgm:pt>
    <dgm:pt modelId="{D557DC33-4C91-478A-A46B-6D96419A88C9}" type="pres">
      <dgm:prSet presAssocID="{83BD6787-184F-4825-8C50-7288534F60B0}" presName="aSpace2" presStyleCnt="0"/>
      <dgm:spPr/>
    </dgm:pt>
    <dgm:pt modelId="{CCA68341-B416-435D-A8C4-7309F2D3F4E3}" type="pres">
      <dgm:prSet presAssocID="{2AC7BB4E-DFA5-444F-BF4E-A7CCCB479FA7}" presName="childNode" presStyleLbl="node1" presStyleIdx="1" presStyleCnt="14">
        <dgm:presLayoutVars>
          <dgm:bulletEnabled val="1"/>
        </dgm:presLayoutVars>
      </dgm:prSet>
      <dgm:spPr/>
    </dgm:pt>
    <dgm:pt modelId="{70DD19B5-616C-44F3-9730-6888D364667F}" type="pres">
      <dgm:prSet presAssocID="{2AC7BB4E-DFA5-444F-BF4E-A7CCCB479FA7}" presName="aSpace2" presStyleCnt="0"/>
      <dgm:spPr/>
    </dgm:pt>
    <dgm:pt modelId="{EA33FA91-C71D-4336-8C51-B8ED180F3116}" type="pres">
      <dgm:prSet presAssocID="{909E1D92-6F91-401C-8C2C-FB46A3ABF019}" presName="childNode" presStyleLbl="node1" presStyleIdx="2" presStyleCnt="14">
        <dgm:presLayoutVars>
          <dgm:bulletEnabled val="1"/>
        </dgm:presLayoutVars>
      </dgm:prSet>
      <dgm:spPr/>
    </dgm:pt>
    <dgm:pt modelId="{2CC5EC67-5F25-4E8E-82D6-9B802F0881A7}" type="pres">
      <dgm:prSet presAssocID="{8F76B4E2-0F68-4380-84C3-4E36920144AA}" presName="aSpace" presStyleCnt="0"/>
      <dgm:spPr/>
    </dgm:pt>
    <dgm:pt modelId="{6F245BFA-0001-4540-A7B6-2D6E24C27F2A}" type="pres">
      <dgm:prSet presAssocID="{6022328E-A0A6-44EB-8F20-7988BB70B492}" presName="compNode" presStyleCnt="0"/>
      <dgm:spPr/>
    </dgm:pt>
    <dgm:pt modelId="{74307ECD-5675-464E-9686-A31C92D598B2}" type="pres">
      <dgm:prSet presAssocID="{6022328E-A0A6-44EB-8F20-7988BB70B492}" presName="aNode" presStyleLbl="bgShp" presStyleIdx="1" presStyleCnt="6"/>
      <dgm:spPr/>
    </dgm:pt>
    <dgm:pt modelId="{F5804749-8203-4608-A713-65694DECB177}" type="pres">
      <dgm:prSet presAssocID="{6022328E-A0A6-44EB-8F20-7988BB70B492}" presName="textNode" presStyleLbl="bgShp" presStyleIdx="1" presStyleCnt="6"/>
      <dgm:spPr/>
    </dgm:pt>
    <dgm:pt modelId="{889289ED-C891-4206-B527-E9B0CA27A48B}" type="pres">
      <dgm:prSet presAssocID="{6022328E-A0A6-44EB-8F20-7988BB70B492}" presName="compChildNode" presStyleCnt="0"/>
      <dgm:spPr/>
    </dgm:pt>
    <dgm:pt modelId="{6838498B-91F3-46E3-8C48-792A31F4EFA0}" type="pres">
      <dgm:prSet presAssocID="{6022328E-A0A6-44EB-8F20-7988BB70B492}" presName="theInnerList" presStyleCnt="0"/>
      <dgm:spPr/>
    </dgm:pt>
    <dgm:pt modelId="{8AC83447-DB81-43DD-8D19-0871680D4485}" type="pres">
      <dgm:prSet presAssocID="{413E81AF-86BA-40C9-87C7-3F63B6EA9A4A}" presName="childNode" presStyleLbl="node1" presStyleIdx="3" presStyleCnt="14">
        <dgm:presLayoutVars>
          <dgm:bulletEnabled val="1"/>
        </dgm:presLayoutVars>
      </dgm:prSet>
      <dgm:spPr/>
    </dgm:pt>
    <dgm:pt modelId="{F3053D48-5528-4D54-8C13-4DF23DEE5369}" type="pres">
      <dgm:prSet presAssocID="{413E81AF-86BA-40C9-87C7-3F63B6EA9A4A}" presName="aSpace2" presStyleCnt="0"/>
      <dgm:spPr/>
    </dgm:pt>
    <dgm:pt modelId="{3CE545FC-2E35-4AD6-9816-08EB71A50C79}" type="pres">
      <dgm:prSet presAssocID="{6D8F51D4-15D1-4793-AD19-505B9D2DBABF}" presName="childNode" presStyleLbl="node1" presStyleIdx="4" presStyleCnt="14">
        <dgm:presLayoutVars>
          <dgm:bulletEnabled val="1"/>
        </dgm:presLayoutVars>
      </dgm:prSet>
      <dgm:spPr/>
    </dgm:pt>
    <dgm:pt modelId="{ABABFD1F-F66E-4E33-BE78-8080A7F7AFD5}" type="pres">
      <dgm:prSet presAssocID="{6022328E-A0A6-44EB-8F20-7988BB70B492}" presName="aSpace" presStyleCnt="0"/>
      <dgm:spPr/>
    </dgm:pt>
    <dgm:pt modelId="{E61DABD3-83AA-46E3-A65B-7E30150C13D8}" type="pres">
      <dgm:prSet presAssocID="{819C7AF9-F055-43DB-B22D-E7E97246F3F0}" presName="compNode" presStyleCnt="0"/>
      <dgm:spPr/>
    </dgm:pt>
    <dgm:pt modelId="{816342CE-6218-4793-B16C-33E29F9A2894}" type="pres">
      <dgm:prSet presAssocID="{819C7AF9-F055-43DB-B22D-E7E97246F3F0}" presName="aNode" presStyleLbl="bgShp" presStyleIdx="2" presStyleCnt="6"/>
      <dgm:spPr/>
    </dgm:pt>
    <dgm:pt modelId="{E0958DCA-1299-4E5F-BE45-2FE3DCBD36C4}" type="pres">
      <dgm:prSet presAssocID="{819C7AF9-F055-43DB-B22D-E7E97246F3F0}" presName="textNode" presStyleLbl="bgShp" presStyleIdx="2" presStyleCnt="6"/>
      <dgm:spPr/>
    </dgm:pt>
    <dgm:pt modelId="{B8DF70C8-8896-44B6-B0B4-401586490727}" type="pres">
      <dgm:prSet presAssocID="{819C7AF9-F055-43DB-B22D-E7E97246F3F0}" presName="compChildNode" presStyleCnt="0"/>
      <dgm:spPr/>
    </dgm:pt>
    <dgm:pt modelId="{B8ED69FF-A53E-42BE-B772-0E5AC4386B32}" type="pres">
      <dgm:prSet presAssocID="{819C7AF9-F055-43DB-B22D-E7E97246F3F0}" presName="theInnerList" presStyleCnt="0"/>
      <dgm:spPr/>
    </dgm:pt>
    <dgm:pt modelId="{2E2D490E-3F42-4895-9530-1A545450E65B}" type="pres">
      <dgm:prSet presAssocID="{C9E08662-F78B-4419-BCEB-838B6E3D45E1}" presName="childNode" presStyleLbl="node1" presStyleIdx="5" presStyleCnt="14">
        <dgm:presLayoutVars>
          <dgm:bulletEnabled val="1"/>
        </dgm:presLayoutVars>
      </dgm:prSet>
      <dgm:spPr/>
    </dgm:pt>
    <dgm:pt modelId="{1E5898D4-AA8F-4971-9986-A99EB81BE549}" type="pres">
      <dgm:prSet presAssocID="{C9E08662-F78B-4419-BCEB-838B6E3D45E1}" presName="aSpace2" presStyleCnt="0"/>
      <dgm:spPr/>
    </dgm:pt>
    <dgm:pt modelId="{424A38D6-7A0B-4699-9745-82385FD137B6}" type="pres">
      <dgm:prSet presAssocID="{376EE16E-F665-4036-8453-DAF9E7142A3A}" presName="childNode" presStyleLbl="node1" presStyleIdx="6" presStyleCnt="14">
        <dgm:presLayoutVars>
          <dgm:bulletEnabled val="1"/>
        </dgm:presLayoutVars>
      </dgm:prSet>
      <dgm:spPr/>
    </dgm:pt>
    <dgm:pt modelId="{DF2F0C07-8836-495F-80DE-56C33FCAB77B}" type="pres">
      <dgm:prSet presAssocID="{819C7AF9-F055-43DB-B22D-E7E97246F3F0}" presName="aSpace" presStyleCnt="0"/>
      <dgm:spPr/>
    </dgm:pt>
    <dgm:pt modelId="{4A18194F-7AAB-4B35-B7B9-EC94ACF4A1BA}" type="pres">
      <dgm:prSet presAssocID="{A8D450CA-CF1E-457D-9701-F56359B9AAA0}" presName="compNode" presStyleCnt="0"/>
      <dgm:spPr/>
    </dgm:pt>
    <dgm:pt modelId="{1B048A18-AD15-4CC8-8E73-7F93124B007C}" type="pres">
      <dgm:prSet presAssocID="{A8D450CA-CF1E-457D-9701-F56359B9AAA0}" presName="aNode" presStyleLbl="bgShp" presStyleIdx="3" presStyleCnt="6"/>
      <dgm:spPr/>
    </dgm:pt>
    <dgm:pt modelId="{FD670DCB-18F6-49D0-95A5-FC55156F9369}" type="pres">
      <dgm:prSet presAssocID="{A8D450CA-CF1E-457D-9701-F56359B9AAA0}" presName="textNode" presStyleLbl="bgShp" presStyleIdx="3" presStyleCnt="6"/>
      <dgm:spPr/>
    </dgm:pt>
    <dgm:pt modelId="{37345990-3266-4600-A875-7C15D17E77BB}" type="pres">
      <dgm:prSet presAssocID="{A8D450CA-CF1E-457D-9701-F56359B9AAA0}" presName="compChildNode" presStyleCnt="0"/>
      <dgm:spPr/>
    </dgm:pt>
    <dgm:pt modelId="{F2493465-D91B-4A24-8109-58A0D1BEC5E6}" type="pres">
      <dgm:prSet presAssocID="{A8D450CA-CF1E-457D-9701-F56359B9AAA0}" presName="theInnerList" presStyleCnt="0"/>
      <dgm:spPr/>
    </dgm:pt>
    <dgm:pt modelId="{BE165D45-39D8-4783-88F9-6EC61E75139B}" type="pres">
      <dgm:prSet presAssocID="{52B786C5-4B74-48A8-AA04-FB3EEE56F571}" presName="childNode" presStyleLbl="node1" presStyleIdx="7" presStyleCnt="14">
        <dgm:presLayoutVars>
          <dgm:bulletEnabled val="1"/>
        </dgm:presLayoutVars>
      </dgm:prSet>
      <dgm:spPr/>
    </dgm:pt>
    <dgm:pt modelId="{C77644D7-C06E-4FA3-B108-6ACB532EA49B}" type="pres">
      <dgm:prSet presAssocID="{52B786C5-4B74-48A8-AA04-FB3EEE56F571}" presName="aSpace2" presStyleCnt="0"/>
      <dgm:spPr/>
    </dgm:pt>
    <dgm:pt modelId="{C5F66BBF-39AA-4FC6-A472-8F8B1054580F}" type="pres">
      <dgm:prSet presAssocID="{5A8BB6BF-5795-4192-B7A6-5ABC7D32050D}" presName="childNode" presStyleLbl="node1" presStyleIdx="8" presStyleCnt="14">
        <dgm:presLayoutVars>
          <dgm:bulletEnabled val="1"/>
        </dgm:presLayoutVars>
      </dgm:prSet>
      <dgm:spPr/>
    </dgm:pt>
    <dgm:pt modelId="{41900559-DC77-43C8-B1B8-FBCFFB350C34}" type="pres">
      <dgm:prSet presAssocID="{5A8BB6BF-5795-4192-B7A6-5ABC7D32050D}" presName="aSpace2" presStyleCnt="0"/>
      <dgm:spPr/>
    </dgm:pt>
    <dgm:pt modelId="{FAB1F34F-C2F5-4EDF-8475-7FAC49F77E2B}" type="pres">
      <dgm:prSet presAssocID="{BDCB0164-44B6-4E43-9ADA-D8931B9B43E3}" presName="childNode" presStyleLbl="node1" presStyleIdx="9" presStyleCnt="14">
        <dgm:presLayoutVars>
          <dgm:bulletEnabled val="1"/>
        </dgm:presLayoutVars>
      </dgm:prSet>
      <dgm:spPr/>
    </dgm:pt>
    <dgm:pt modelId="{BA3D181E-B8A7-4BD0-BCD8-3FF0900E5020}" type="pres">
      <dgm:prSet presAssocID="{A8D450CA-CF1E-457D-9701-F56359B9AAA0}" presName="aSpace" presStyleCnt="0"/>
      <dgm:spPr/>
    </dgm:pt>
    <dgm:pt modelId="{A7C63221-AE97-411D-B8E0-737358176377}" type="pres">
      <dgm:prSet presAssocID="{E5FF4C15-9894-45BF-8B8A-5F89BB4690A9}" presName="compNode" presStyleCnt="0"/>
      <dgm:spPr/>
    </dgm:pt>
    <dgm:pt modelId="{A93F694C-DA5A-4950-BC16-E64DADED1F47}" type="pres">
      <dgm:prSet presAssocID="{E5FF4C15-9894-45BF-8B8A-5F89BB4690A9}" presName="aNode" presStyleLbl="bgShp" presStyleIdx="4" presStyleCnt="6"/>
      <dgm:spPr/>
    </dgm:pt>
    <dgm:pt modelId="{63119997-854D-4DE4-867D-71C9724965D2}" type="pres">
      <dgm:prSet presAssocID="{E5FF4C15-9894-45BF-8B8A-5F89BB4690A9}" presName="textNode" presStyleLbl="bgShp" presStyleIdx="4" presStyleCnt="6"/>
      <dgm:spPr/>
    </dgm:pt>
    <dgm:pt modelId="{27524FB3-05C1-47AC-AC43-5446EAF96CA0}" type="pres">
      <dgm:prSet presAssocID="{E5FF4C15-9894-45BF-8B8A-5F89BB4690A9}" presName="compChildNode" presStyleCnt="0"/>
      <dgm:spPr/>
    </dgm:pt>
    <dgm:pt modelId="{2B9BD388-CA40-4D82-A38C-971B1085C3F6}" type="pres">
      <dgm:prSet presAssocID="{E5FF4C15-9894-45BF-8B8A-5F89BB4690A9}" presName="theInnerList" presStyleCnt="0"/>
      <dgm:spPr/>
    </dgm:pt>
    <dgm:pt modelId="{A112C89A-A58C-43DD-80CE-3DF894275B2E}" type="pres">
      <dgm:prSet presAssocID="{29D37B13-EE90-44DF-BC09-0824F92483E6}" presName="childNode" presStyleLbl="node1" presStyleIdx="10" presStyleCnt="14">
        <dgm:presLayoutVars>
          <dgm:bulletEnabled val="1"/>
        </dgm:presLayoutVars>
      </dgm:prSet>
      <dgm:spPr/>
    </dgm:pt>
    <dgm:pt modelId="{80782A3D-E586-4C03-A795-3F0CA0B1155C}" type="pres">
      <dgm:prSet presAssocID="{29D37B13-EE90-44DF-BC09-0824F92483E6}" presName="aSpace2" presStyleCnt="0"/>
      <dgm:spPr/>
    </dgm:pt>
    <dgm:pt modelId="{B7F389E9-86D1-42AB-8890-A57FEC1D755C}" type="pres">
      <dgm:prSet presAssocID="{E8640FF0-6B77-4F1F-A877-3ADDA13F6995}" presName="childNode" presStyleLbl="node1" presStyleIdx="11" presStyleCnt="14">
        <dgm:presLayoutVars>
          <dgm:bulletEnabled val="1"/>
        </dgm:presLayoutVars>
      </dgm:prSet>
      <dgm:spPr/>
    </dgm:pt>
    <dgm:pt modelId="{D85B1E3B-F9E1-4F73-B905-9FC4ED02A331}" type="pres">
      <dgm:prSet presAssocID="{E8640FF0-6B77-4F1F-A877-3ADDA13F6995}" presName="aSpace2" presStyleCnt="0"/>
      <dgm:spPr/>
    </dgm:pt>
    <dgm:pt modelId="{0B71B271-5465-4360-BBEB-82A65B677769}" type="pres">
      <dgm:prSet presAssocID="{029CFB30-BAEC-4345-A029-741E03209169}" presName="childNode" presStyleLbl="node1" presStyleIdx="12" presStyleCnt="14">
        <dgm:presLayoutVars>
          <dgm:bulletEnabled val="1"/>
        </dgm:presLayoutVars>
      </dgm:prSet>
      <dgm:spPr/>
    </dgm:pt>
    <dgm:pt modelId="{C1ADB86C-B7EC-4684-90F5-06D868C8B932}" type="pres">
      <dgm:prSet presAssocID="{029CFB30-BAEC-4345-A029-741E03209169}" presName="aSpace2" presStyleCnt="0"/>
      <dgm:spPr/>
    </dgm:pt>
    <dgm:pt modelId="{FA1F251A-864A-428A-8A32-5AC5806CE050}" type="pres">
      <dgm:prSet presAssocID="{E7CC120C-F2C9-4E98-877A-C6D120AFF3AE}" presName="childNode" presStyleLbl="node1" presStyleIdx="13" presStyleCnt="14">
        <dgm:presLayoutVars>
          <dgm:bulletEnabled val="1"/>
        </dgm:presLayoutVars>
      </dgm:prSet>
      <dgm:spPr/>
    </dgm:pt>
    <dgm:pt modelId="{3BD2EB38-EAAD-4D15-A14C-2479D44A3250}" type="pres">
      <dgm:prSet presAssocID="{E5FF4C15-9894-45BF-8B8A-5F89BB4690A9}" presName="aSpace" presStyleCnt="0"/>
      <dgm:spPr/>
    </dgm:pt>
    <dgm:pt modelId="{0E395BF4-17AA-405F-B49E-FD45F67F3DE2}" type="pres">
      <dgm:prSet presAssocID="{325E45C3-9ED9-4D89-A843-E0E2704A92CE}" presName="compNode" presStyleCnt="0"/>
      <dgm:spPr/>
    </dgm:pt>
    <dgm:pt modelId="{358AAF8F-123A-4635-8CFD-83114B0A0887}" type="pres">
      <dgm:prSet presAssocID="{325E45C3-9ED9-4D89-A843-E0E2704A92CE}" presName="aNode" presStyleLbl="bgShp" presStyleIdx="5" presStyleCnt="6"/>
      <dgm:spPr/>
    </dgm:pt>
    <dgm:pt modelId="{9D1F4D42-D65E-407C-B7DF-4CC22531D8E7}" type="pres">
      <dgm:prSet presAssocID="{325E45C3-9ED9-4D89-A843-E0E2704A92CE}" presName="textNode" presStyleLbl="bgShp" presStyleIdx="5" presStyleCnt="6"/>
      <dgm:spPr/>
    </dgm:pt>
    <dgm:pt modelId="{D5E74A70-8322-44F2-A54F-28C3B8A304EE}" type="pres">
      <dgm:prSet presAssocID="{325E45C3-9ED9-4D89-A843-E0E2704A92CE}" presName="compChildNode" presStyleCnt="0"/>
      <dgm:spPr/>
    </dgm:pt>
    <dgm:pt modelId="{5B87DAF1-CC96-4738-A00E-E1F43F93EB8E}" type="pres">
      <dgm:prSet presAssocID="{325E45C3-9ED9-4D89-A843-E0E2704A92CE}" presName="theInnerList" presStyleCnt="0"/>
      <dgm:spPr/>
    </dgm:pt>
  </dgm:ptLst>
  <dgm:cxnLst>
    <dgm:cxn modelId="{719ED100-1726-4FC9-BD0C-593F69CF01E2}" srcId="{A8D450CA-CF1E-457D-9701-F56359B9AAA0}" destId="{5A8BB6BF-5795-4192-B7A6-5ABC7D32050D}" srcOrd="1" destOrd="0" parTransId="{810D7101-708D-4A37-AB22-CD4F8B4F0FA0}" sibTransId="{B813789A-41E4-4079-8B9E-5CA548FB82E4}"/>
    <dgm:cxn modelId="{28FE3808-658C-4B77-B981-D92AAF64F80E}" type="presOf" srcId="{BDCB0164-44B6-4E43-9ADA-D8931B9B43E3}" destId="{FAB1F34F-C2F5-4EDF-8475-7FAC49F77E2B}" srcOrd="0" destOrd="0" presId="urn:microsoft.com/office/officeart/2005/8/layout/lProcess2"/>
    <dgm:cxn modelId="{66B72D0A-2D44-4C6E-B390-762C00DA5971}" type="presOf" srcId="{819C7AF9-F055-43DB-B22D-E7E97246F3F0}" destId="{E0958DCA-1299-4E5F-BE45-2FE3DCBD36C4}" srcOrd="1" destOrd="0" presId="urn:microsoft.com/office/officeart/2005/8/layout/lProcess2"/>
    <dgm:cxn modelId="{604A4B0B-2C57-429A-B4A1-77CB732AB6E1}" srcId="{8F76B4E2-0F68-4380-84C3-4E36920144AA}" destId="{2AC7BB4E-DFA5-444F-BF4E-A7CCCB479FA7}" srcOrd="1" destOrd="0" parTransId="{4BCF00EE-1B67-4A7E-A27D-5CBC489EAB7F}" sibTransId="{1B60E3A3-67D2-43E4-AE4E-8AB1BD3946FC}"/>
    <dgm:cxn modelId="{4BB3A20C-413A-4BBE-A9E7-04E691EB0649}" srcId="{6022328E-A0A6-44EB-8F20-7988BB70B492}" destId="{413E81AF-86BA-40C9-87C7-3F63B6EA9A4A}" srcOrd="0" destOrd="0" parTransId="{67B5361F-B1DD-4BC0-9F87-9A7E93CA93F9}" sibTransId="{96855EE3-C8DF-4BC9-875C-7C6C167DB86D}"/>
    <dgm:cxn modelId="{8CAFA112-C7A0-4F0A-AD9D-A466A4E7D138}" srcId="{E5FF4C15-9894-45BF-8B8A-5F89BB4690A9}" destId="{E8640FF0-6B77-4F1F-A877-3ADDA13F6995}" srcOrd="1" destOrd="0" parTransId="{B04E2823-B4E2-4B7D-A213-48DE5274757C}" sibTransId="{F506362C-B249-474C-9F26-8B34E56452D8}"/>
    <dgm:cxn modelId="{EEBE8F1B-AA82-44BB-A112-3372EBEC9D72}" type="presOf" srcId="{6022328E-A0A6-44EB-8F20-7988BB70B492}" destId="{74307ECD-5675-464E-9686-A31C92D598B2}" srcOrd="0" destOrd="0" presId="urn:microsoft.com/office/officeart/2005/8/layout/lProcess2"/>
    <dgm:cxn modelId="{74223228-8DDA-4AC1-8C9B-FCB29604E207}" type="presOf" srcId="{837682F7-0930-4B13-9B9E-9D9D8ACC0F3C}" destId="{25E5FF25-159A-4D8C-AEDE-9AAF804E039C}" srcOrd="0" destOrd="0" presId="urn:microsoft.com/office/officeart/2005/8/layout/lProcess2"/>
    <dgm:cxn modelId="{276B8630-8A43-448E-B8D2-CBBFEA3BE0D5}" srcId="{A8D450CA-CF1E-457D-9701-F56359B9AAA0}" destId="{52B786C5-4B74-48A8-AA04-FB3EEE56F571}" srcOrd="0" destOrd="0" parTransId="{52A9F07C-54B1-4DB5-857C-7D7777D78E13}" sibTransId="{182D0C74-729B-4DDC-B566-8A6B94B76A12}"/>
    <dgm:cxn modelId="{A909D23C-1098-4222-834D-CFEF6662170C}" srcId="{6022328E-A0A6-44EB-8F20-7988BB70B492}" destId="{6D8F51D4-15D1-4793-AD19-505B9D2DBABF}" srcOrd="1" destOrd="0" parTransId="{281D824D-3319-4A16-80EF-E44F2C67C627}" sibTransId="{EF56D31B-D201-48C3-9B02-4CF831AE9DD9}"/>
    <dgm:cxn modelId="{17573E42-460D-4701-9E5D-3FB5BDA34E05}" type="presOf" srcId="{2AC7BB4E-DFA5-444F-BF4E-A7CCCB479FA7}" destId="{CCA68341-B416-435D-A8C4-7309F2D3F4E3}" srcOrd="0" destOrd="0" presId="urn:microsoft.com/office/officeart/2005/8/layout/lProcess2"/>
    <dgm:cxn modelId="{23025B6C-9AD5-4A09-9A37-22BBD7A6CBD2}" type="presOf" srcId="{E5FF4C15-9894-45BF-8B8A-5F89BB4690A9}" destId="{63119997-854D-4DE4-867D-71C9724965D2}" srcOrd="1" destOrd="0" presId="urn:microsoft.com/office/officeart/2005/8/layout/lProcess2"/>
    <dgm:cxn modelId="{54067A6E-EC81-4A50-B96D-263AE46811FE}" type="presOf" srcId="{83BD6787-184F-4825-8C50-7288534F60B0}" destId="{44812635-95B0-496D-863D-9AB5A0ADBD54}" srcOrd="0" destOrd="0" presId="urn:microsoft.com/office/officeart/2005/8/layout/lProcess2"/>
    <dgm:cxn modelId="{5DB2754F-4FB1-47BC-B28D-5474F1CC675C}" type="presOf" srcId="{8F76B4E2-0F68-4380-84C3-4E36920144AA}" destId="{7130EAA3-824A-4CEE-900E-50CE664BAF01}" srcOrd="1" destOrd="0" presId="urn:microsoft.com/office/officeart/2005/8/layout/lProcess2"/>
    <dgm:cxn modelId="{40E53670-D642-4015-8C39-683C249D2017}" type="presOf" srcId="{E7CC120C-F2C9-4E98-877A-C6D120AFF3AE}" destId="{FA1F251A-864A-428A-8A32-5AC5806CE050}" srcOrd="0" destOrd="0" presId="urn:microsoft.com/office/officeart/2005/8/layout/lProcess2"/>
    <dgm:cxn modelId="{73D61356-C79B-4048-851B-08CF36DFA8D2}" type="presOf" srcId="{A8D450CA-CF1E-457D-9701-F56359B9AAA0}" destId="{1B048A18-AD15-4CC8-8E73-7F93124B007C}" srcOrd="0" destOrd="0" presId="urn:microsoft.com/office/officeart/2005/8/layout/lProcess2"/>
    <dgm:cxn modelId="{82AF0777-97EF-484A-9FB6-330B5F6B0427}" type="presOf" srcId="{413E81AF-86BA-40C9-87C7-3F63B6EA9A4A}" destId="{8AC83447-DB81-43DD-8D19-0871680D4485}" srcOrd="0" destOrd="0" presId="urn:microsoft.com/office/officeart/2005/8/layout/lProcess2"/>
    <dgm:cxn modelId="{5551BE89-A9C2-4C07-A55C-76B1A71854F3}" type="presOf" srcId="{C9E08662-F78B-4419-BCEB-838B6E3D45E1}" destId="{2E2D490E-3F42-4895-9530-1A545450E65B}" srcOrd="0" destOrd="0" presId="urn:microsoft.com/office/officeart/2005/8/layout/lProcess2"/>
    <dgm:cxn modelId="{C7701A8D-7B91-4A41-AE75-FFAE11D3CC2D}" type="presOf" srcId="{376EE16E-F665-4036-8453-DAF9E7142A3A}" destId="{424A38D6-7A0B-4699-9745-82385FD137B6}" srcOrd="0" destOrd="0" presId="urn:microsoft.com/office/officeart/2005/8/layout/lProcess2"/>
    <dgm:cxn modelId="{CD571B98-760A-4D4F-AE3C-4EBB7D221DB5}" type="presOf" srcId="{29D37B13-EE90-44DF-BC09-0824F92483E6}" destId="{A112C89A-A58C-43DD-80CE-3DF894275B2E}" srcOrd="0" destOrd="0" presId="urn:microsoft.com/office/officeart/2005/8/layout/lProcess2"/>
    <dgm:cxn modelId="{B18C9298-08F2-4FF9-9CC2-07B48D59723F}" srcId="{837682F7-0930-4B13-9B9E-9D9D8ACC0F3C}" destId="{819C7AF9-F055-43DB-B22D-E7E97246F3F0}" srcOrd="2" destOrd="0" parTransId="{FAE1A293-A4ED-451C-8964-1A676C5F8BAD}" sibTransId="{CABB73C1-8678-4539-B5B4-57A4C0C0413C}"/>
    <dgm:cxn modelId="{267BCA9D-39B6-408C-9B53-AE94029E11AC}" srcId="{837682F7-0930-4B13-9B9E-9D9D8ACC0F3C}" destId="{E5FF4C15-9894-45BF-8B8A-5F89BB4690A9}" srcOrd="4" destOrd="0" parTransId="{DB1FF2E7-D4B0-4823-9AB1-622F4177F47B}" sibTransId="{24DC8B01-F139-403F-AA45-814E0A0699C0}"/>
    <dgm:cxn modelId="{F181F39F-9CF9-4236-BD3D-F5EFE4C35AF6}" type="presOf" srcId="{325E45C3-9ED9-4D89-A843-E0E2704A92CE}" destId="{9D1F4D42-D65E-407C-B7DF-4CC22531D8E7}" srcOrd="1" destOrd="0" presId="urn:microsoft.com/office/officeart/2005/8/layout/lProcess2"/>
    <dgm:cxn modelId="{236FD9A0-E8AC-4A2E-B550-AEB5D655A670}" srcId="{8F76B4E2-0F68-4380-84C3-4E36920144AA}" destId="{83BD6787-184F-4825-8C50-7288534F60B0}" srcOrd="0" destOrd="0" parTransId="{F1B4B657-EF64-41C4-82D2-7B02B309A06A}" sibTransId="{97819B21-14C5-4B62-9BDA-4702077DBF15}"/>
    <dgm:cxn modelId="{B5AF16A6-7BB4-48F4-9083-72056AE39540}" type="presOf" srcId="{8F76B4E2-0F68-4380-84C3-4E36920144AA}" destId="{CC0130BC-2849-43A9-B3B7-46433BF79EE3}" srcOrd="0" destOrd="0" presId="urn:microsoft.com/office/officeart/2005/8/layout/lProcess2"/>
    <dgm:cxn modelId="{BB77D1A6-1405-4D8F-AFA1-317618D2A5C9}" type="presOf" srcId="{819C7AF9-F055-43DB-B22D-E7E97246F3F0}" destId="{816342CE-6218-4793-B16C-33E29F9A2894}" srcOrd="0" destOrd="0" presId="urn:microsoft.com/office/officeart/2005/8/layout/lProcess2"/>
    <dgm:cxn modelId="{6B710DAD-5650-4717-BDEF-794D8FE382C1}" type="presOf" srcId="{5A8BB6BF-5795-4192-B7A6-5ABC7D32050D}" destId="{C5F66BBF-39AA-4FC6-A472-8F8B1054580F}" srcOrd="0" destOrd="0" presId="urn:microsoft.com/office/officeart/2005/8/layout/lProcess2"/>
    <dgm:cxn modelId="{2AF5E4B3-DBD4-40BA-AB15-B65127666EC0}" type="presOf" srcId="{52B786C5-4B74-48A8-AA04-FB3EEE56F571}" destId="{BE165D45-39D8-4783-88F9-6EC61E75139B}" srcOrd="0" destOrd="0" presId="urn:microsoft.com/office/officeart/2005/8/layout/lProcess2"/>
    <dgm:cxn modelId="{A616CFB6-4ED1-4CBF-AE39-1D9DF742805E}" type="presOf" srcId="{A8D450CA-CF1E-457D-9701-F56359B9AAA0}" destId="{FD670DCB-18F6-49D0-95A5-FC55156F9369}" srcOrd="1" destOrd="0" presId="urn:microsoft.com/office/officeart/2005/8/layout/lProcess2"/>
    <dgm:cxn modelId="{8E2412BC-6EE1-4F24-A4DE-2FCA575071A4}" srcId="{837682F7-0930-4B13-9B9E-9D9D8ACC0F3C}" destId="{6022328E-A0A6-44EB-8F20-7988BB70B492}" srcOrd="1" destOrd="0" parTransId="{FE55B9C5-4BD0-40AE-B657-9984A3E28839}" sibTransId="{6D0D8DBD-AFBD-4A19-82D8-790A90919A17}"/>
    <dgm:cxn modelId="{5AE144BF-3522-4B99-B490-8AC9B142166F}" type="presOf" srcId="{6022328E-A0A6-44EB-8F20-7988BB70B492}" destId="{F5804749-8203-4608-A713-65694DECB177}" srcOrd="1" destOrd="0" presId="urn:microsoft.com/office/officeart/2005/8/layout/lProcess2"/>
    <dgm:cxn modelId="{A8822EC2-B5EE-4625-8887-D42789901129}" srcId="{8F76B4E2-0F68-4380-84C3-4E36920144AA}" destId="{909E1D92-6F91-401C-8C2C-FB46A3ABF019}" srcOrd="2" destOrd="0" parTransId="{C2A7B8AA-E15F-4ADD-8A22-A64DC56E9A77}" sibTransId="{A2F07DB3-61DE-46EF-A8C6-34DCBF987CFD}"/>
    <dgm:cxn modelId="{DAF458C4-43AB-49D4-97A8-92A5EB12ECF3}" type="presOf" srcId="{E5FF4C15-9894-45BF-8B8A-5F89BB4690A9}" destId="{A93F694C-DA5A-4950-BC16-E64DADED1F47}" srcOrd="0" destOrd="0" presId="urn:microsoft.com/office/officeart/2005/8/layout/lProcess2"/>
    <dgm:cxn modelId="{AC4C1ECB-1D51-4324-8E3C-17EAA97F3363}" type="presOf" srcId="{E8640FF0-6B77-4F1F-A877-3ADDA13F6995}" destId="{B7F389E9-86D1-42AB-8890-A57FEC1D755C}" srcOrd="0" destOrd="0" presId="urn:microsoft.com/office/officeart/2005/8/layout/lProcess2"/>
    <dgm:cxn modelId="{0C336CCC-DE26-4039-A5C2-4F19DA1D675E}" type="presOf" srcId="{029CFB30-BAEC-4345-A029-741E03209169}" destId="{0B71B271-5465-4360-BBEB-82A65B677769}" srcOrd="0" destOrd="0" presId="urn:microsoft.com/office/officeart/2005/8/layout/lProcess2"/>
    <dgm:cxn modelId="{1E29D2D9-0852-4EB8-908B-21EA22A430EB}" srcId="{E5FF4C15-9894-45BF-8B8A-5F89BB4690A9}" destId="{029CFB30-BAEC-4345-A029-741E03209169}" srcOrd="2" destOrd="0" parTransId="{7A627475-7AEA-43F4-BCF1-0D72CE246F8B}" sibTransId="{69AEAF71-B9F8-4A7B-9F0A-4B6C7A2DC4B5}"/>
    <dgm:cxn modelId="{FD4749DC-DDC4-4AAC-9467-9DEE96571CE5}" srcId="{837682F7-0930-4B13-9B9E-9D9D8ACC0F3C}" destId="{A8D450CA-CF1E-457D-9701-F56359B9AAA0}" srcOrd="3" destOrd="0" parTransId="{E677F416-DC73-4100-AB16-E2F7C8870B70}" sibTransId="{A1977E34-C72F-43D8-B00C-682938670A6E}"/>
    <dgm:cxn modelId="{7484BEDD-40D3-4FE8-B3E4-70706210F815}" type="presOf" srcId="{6D8F51D4-15D1-4793-AD19-505B9D2DBABF}" destId="{3CE545FC-2E35-4AD6-9816-08EB71A50C79}" srcOrd="0" destOrd="0" presId="urn:microsoft.com/office/officeart/2005/8/layout/lProcess2"/>
    <dgm:cxn modelId="{ECFAD0DD-A899-4CFF-AE23-A6D75DE9DD22}" srcId="{A8D450CA-CF1E-457D-9701-F56359B9AAA0}" destId="{BDCB0164-44B6-4E43-9ADA-D8931B9B43E3}" srcOrd="2" destOrd="0" parTransId="{419DA9A8-D098-4CBF-A3F4-5EC4DBCD475B}" sibTransId="{EAAF4B58-F6CE-4766-9BCF-D919C578BAAC}"/>
    <dgm:cxn modelId="{7F29F5DD-9724-4380-91BA-E6D1A33D0532}" srcId="{837682F7-0930-4B13-9B9E-9D9D8ACC0F3C}" destId="{8F76B4E2-0F68-4380-84C3-4E36920144AA}" srcOrd="0" destOrd="0" parTransId="{93890FD9-8061-41E7-B9E0-020929C67C39}" sibTransId="{5291914F-C707-4DB5-AC6C-AD499FF6FCF2}"/>
    <dgm:cxn modelId="{49EBB6DF-4770-4F3A-B051-EA1B9EA8E3A6}" srcId="{819C7AF9-F055-43DB-B22D-E7E97246F3F0}" destId="{376EE16E-F665-4036-8453-DAF9E7142A3A}" srcOrd="1" destOrd="0" parTransId="{E296A60A-D265-4F0B-944B-FFAFE22492B2}" sibTransId="{62D01D2C-2D54-4087-9292-6A79E646C157}"/>
    <dgm:cxn modelId="{495856EE-4B4E-4316-8571-0E9F3F5A9B02}" srcId="{819C7AF9-F055-43DB-B22D-E7E97246F3F0}" destId="{C9E08662-F78B-4419-BCEB-838B6E3D45E1}" srcOrd="0" destOrd="0" parTransId="{FB975B5C-C472-4AED-AE6F-C876EAAEE2CE}" sibTransId="{E842A61C-ADD6-4CC4-AEE9-99037531264E}"/>
    <dgm:cxn modelId="{FC57BFF0-AD17-4E07-A471-762D2462C3D2}" srcId="{E5FF4C15-9894-45BF-8B8A-5F89BB4690A9}" destId="{29D37B13-EE90-44DF-BC09-0824F92483E6}" srcOrd="0" destOrd="0" parTransId="{A964674E-D7A6-4673-99CF-F9E26393CE0D}" sibTransId="{A4C2CACC-0955-43F9-99A9-85D399F15445}"/>
    <dgm:cxn modelId="{C7E3B8F2-70CE-47B5-BF6E-2638FF610231}" srcId="{E5FF4C15-9894-45BF-8B8A-5F89BB4690A9}" destId="{E7CC120C-F2C9-4E98-877A-C6D120AFF3AE}" srcOrd="3" destOrd="0" parTransId="{E252BA07-9D7B-4052-964B-C77AC8390F2F}" sibTransId="{248C3452-BFA9-4319-BF84-D45316CE3473}"/>
    <dgm:cxn modelId="{3D4A0BF4-E5B5-46AA-A5DC-FE9503085AB9}" type="presOf" srcId="{325E45C3-9ED9-4D89-A843-E0E2704A92CE}" destId="{358AAF8F-123A-4635-8CFD-83114B0A0887}" srcOrd="0" destOrd="0" presId="urn:microsoft.com/office/officeart/2005/8/layout/lProcess2"/>
    <dgm:cxn modelId="{E69863F9-E683-439E-BAE4-7C55FD68172D}" srcId="{837682F7-0930-4B13-9B9E-9D9D8ACC0F3C}" destId="{325E45C3-9ED9-4D89-A843-E0E2704A92CE}" srcOrd="5" destOrd="0" parTransId="{BA113869-0CBC-4520-88A7-AEF5D6F306BD}" sibTransId="{D74D6521-3D8B-4761-8A02-D0339C25CAEF}"/>
    <dgm:cxn modelId="{DBDA59FF-99C4-4603-B389-C4555CE44772}" type="presOf" srcId="{909E1D92-6F91-401C-8C2C-FB46A3ABF019}" destId="{EA33FA91-C71D-4336-8C51-B8ED180F3116}" srcOrd="0" destOrd="0" presId="urn:microsoft.com/office/officeart/2005/8/layout/lProcess2"/>
    <dgm:cxn modelId="{C53CD62E-0920-4860-BB52-E22F6946DAF4}" type="presParOf" srcId="{25E5FF25-159A-4D8C-AEDE-9AAF804E039C}" destId="{32B7C4A1-B63C-4A1D-8833-D45207EFCB61}" srcOrd="0" destOrd="0" presId="urn:microsoft.com/office/officeart/2005/8/layout/lProcess2"/>
    <dgm:cxn modelId="{950A5CCF-B7AC-4F2B-9DBE-2EE8225365C7}" type="presParOf" srcId="{32B7C4A1-B63C-4A1D-8833-D45207EFCB61}" destId="{CC0130BC-2849-43A9-B3B7-46433BF79EE3}" srcOrd="0" destOrd="0" presId="urn:microsoft.com/office/officeart/2005/8/layout/lProcess2"/>
    <dgm:cxn modelId="{FA53AD92-BB17-47AF-AFFF-C64B8F93EEA0}" type="presParOf" srcId="{32B7C4A1-B63C-4A1D-8833-D45207EFCB61}" destId="{7130EAA3-824A-4CEE-900E-50CE664BAF01}" srcOrd="1" destOrd="0" presId="urn:microsoft.com/office/officeart/2005/8/layout/lProcess2"/>
    <dgm:cxn modelId="{44BD4E3F-06AF-448B-BEDE-3DDCA9E05399}" type="presParOf" srcId="{32B7C4A1-B63C-4A1D-8833-D45207EFCB61}" destId="{D94246AD-4DB7-44DD-9079-AB7FAF9D0E57}" srcOrd="2" destOrd="0" presId="urn:microsoft.com/office/officeart/2005/8/layout/lProcess2"/>
    <dgm:cxn modelId="{D65FF3F0-3C79-4811-A0D1-0FD17E0A9535}" type="presParOf" srcId="{D94246AD-4DB7-44DD-9079-AB7FAF9D0E57}" destId="{0A520C88-7B06-4F84-B8F7-6E0D72848C48}" srcOrd="0" destOrd="0" presId="urn:microsoft.com/office/officeart/2005/8/layout/lProcess2"/>
    <dgm:cxn modelId="{E33F45CC-1615-4359-8E14-21032F87CC59}" type="presParOf" srcId="{0A520C88-7B06-4F84-B8F7-6E0D72848C48}" destId="{44812635-95B0-496D-863D-9AB5A0ADBD54}" srcOrd="0" destOrd="0" presId="urn:microsoft.com/office/officeart/2005/8/layout/lProcess2"/>
    <dgm:cxn modelId="{71909DBA-BF2B-4F28-A8CB-7196BEC8AA2C}" type="presParOf" srcId="{0A520C88-7B06-4F84-B8F7-6E0D72848C48}" destId="{D557DC33-4C91-478A-A46B-6D96419A88C9}" srcOrd="1" destOrd="0" presId="urn:microsoft.com/office/officeart/2005/8/layout/lProcess2"/>
    <dgm:cxn modelId="{78AFF49B-D039-41FD-90E0-2564BF1155AB}" type="presParOf" srcId="{0A520C88-7B06-4F84-B8F7-6E0D72848C48}" destId="{CCA68341-B416-435D-A8C4-7309F2D3F4E3}" srcOrd="2" destOrd="0" presId="urn:microsoft.com/office/officeart/2005/8/layout/lProcess2"/>
    <dgm:cxn modelId="{E263B0E9-3B6E-4D5B-B28A-2687EA31F086}" type="presParOf" srcId="{0A520C88-7B06-4F84-B8F7-6E0D72848C48}" destId="{70DD19B5-616C-44F3-9730-6888D364667F}" srcOrd="3" destOrd="0" presId="urn:microsoft.com/office/officeart/2005/8/layout/lProcess2"/>
    <dgm:cxn modelId="{7E219C54-D7DF-44E9-A834-F0BFB1B53172}" type="presParOf" srcId="{0A520C88-7B06-4F84-B8F7-6E0D72848C48}" destId="{EA33FA91-C71D-4336-8C51-B8ED180F3116}" srcOrd="4" destOrd="0" presId="urn:microsoft.com/office/officeart/2005/8/layout/lProcess2"/>
    <dgm:cxn modelId="{F77050C1-B4C8-42CC-824C-FEB1A10960EB}" type="presParOf" srcId="{25E5FF25-159A-4D8C-AEDE-9AAF804E039C}" destId="{2CC5EC67-5F25-4E8E-82D6-9B802F0881A7}" srcOrd="1" destOrd="0" presId="urn:microsoft.com/office/officeart/2005/8/layout/lProcess2"/>
    <dgm:cxn modelId="{41128E61-B6A5-4C3D-8C95-616FE177876A}" type="presParOf" srcId="{25E5FF25-159A-4D8C-AEDE-9AAF804E039C}" destId="{6F245BFA-0001-4540-A7B6-2D6E24C27F2A}" srcOrd="2" destOrd="0" presId="urn:microsoft.com/office/officeart/2005/8/layout/lProcess2"/>
    <dgm:cxn modelId="{2D3B0BF3-E8A1-4B61-8879-1AEF9474E47F}" type="presParOf" srcId="{6F245BFA-0001-4540-A7B6-2D6E24C27F2A}" destId="{74307ECD-5675-464E-9686-A31C92D598B2}" srcOrd="0" destOrd="0" presId="urn:microsoft.com/office/officeart/2005/8/layout/lProcess2"/>
    <dgm:cxn modelId="{6B60C7A4-0418-4E77-8026-9512E21464D5}" type="presParOf" srcId="{6F245BFA-0001-4540-A7B6-2D6E24C27F2A}" destId="{F5804749-8203-4608-A713-65694DECB177}" srcOrd="1" destOrd="0" presId="urn:microsoft.com/office/officeart/2005/8/layout/lProcess2"/>
    <dgm:cxn modelId="{FAE794E4-590D-40D8-BD68-9738301908F9}" type="presParOf" srcId="{6F245BFA-0001-4540-A7B6-2D6E24C27F2A}" destId="{889289ED-C891-4206-B527-E9B0CA27A48B}" srcOrd="2" destOrd="0" presId="urn:microsoft.com/office/officeart/2005/8/layout/lProcess2"/>
    <dgm:cxn modelId="{2561A1F1-29DF-4BBE-984C-F891F2D07DC3}" type="presParOf" srcId="{889289ED-C891-4206-B527-E9B0CA27A48B}" destId="{6838498B-91F3-46E3-8C48-792A31F4EFA0}" srcOrd="0" destOrd="0" presId="urn:microsoft.com/office/officeart/2005/8/layout/lProcess2"/>
    <dgm:cxn modelId="{168239A1-F95F-4605-BA61-4C104AA4F20B}" type="presParOf" srcId="{6838498B-91F3-46E3-8C48-792A31F4EFA0}" destId="{8AC83447-DB81-43DD-8D19-0871680D4485}" srcOrd="0" destOrd="0" presId="urn:microsoft.com/office/officeart/2005/8/layout/lProcess2"/>
    <dgm:cxn modelId="{07526A94-2394-4B5A-A3AF-0947CBBF0A6D}" type="presParOf" srcId="{6838498B-91F3-46E3-8C48-792A31F4EFA0}" destId="{F3053D48-5528-4D54-8C13-4DF23DEE5369}" srcOrd="1" destOrd="0" presId="urn:microsoft.com/office/officeart/2005/8/layout/lProcess2"/>
    <dgm:cxn modelId="{F2AADBBB-49BB-49E4-8161-C9E21B6A30E9}" type="presParOf" srcId="{6838498B-91F3-46E3-8C48-792A31F4EFA0}" destId="{3CE545FC-2E35-4AD6-9816-08EB71A50C79}" srcOrd="2" destOrd="0" presId="urn:microsoft.com/office/officeart/2005/8/layout/lProcess2"/>
    <dgm:cxn modelId="{6B4A287D-0300-4B76-8FB4-6EF4C3ABE66E}" type="presParOf" srcId="{25E5FF25-159A-4D8C-AEDE-9AAF804E039C}" destId="{ABABFD1F-F66E-4E33-BE78-8080A7F7AFD5}" srcOrd="3" destOrd="0" presId="urn:microsoft.com/office/officeart/2005/8/layout/lProcess2"/>
    <dgm:cxn modelId="{A1EAC3E0-3A79-4DFE-A773-9481BBF19086}" type="presParOf" srcId="{25E5FF25-159A-4D8C-AEDE-9AAF804E039C}" destId="{E61DABD3-83AA-46E3-A65B-7E30150C13D8}" srcOrd="4" destOrd="0" presId="urn:microsoft.com/office/officeart/2005/8/layout/lProcess2"/>
    <dgm:cxn modelId="{FC300944-3D0B-400E-9AA2-A6AFABEF6205}" type="presParOf" srcId="{E61DABD3-83AA-46E3-A65B-7E30150C13D8}" destId="{816342CE-6218-4793-B16C-33E29F9A2894}" srcOrd="0" destOrd="0" presId="urn:microsoft.com/office/officeart/2005/8/layout/lProcess2"/>
    <dgm:cxn modelId="{6CEC4181-8F94-4F6A-B73D-AA8B64EE0332}" type="presParOf" srcId="{E61DABD3-83AA-46E3-A65B-7E30150C13D8}" destId="{E0958DCA-1299-4E5F-BE45-2FE3DCBD36C4}" srcOrd="1" destOrd="0" presId="urn:microsoft.com/office/officeart/2005/8/layout/lProcess2"/>
    <dgm:cxn modelId="{74BC97E9-F7E6-41AD-BA09-2D14D7454153}" type="presParOf" srcId="{E61DABD3-83AA-46E3-A65B-7E30150C13D8}" destId="{B8DF70C8-8896-44B6-B0B4-401586490727}" srcOrd="2" destOrd="0" presId="urn:microsoft.com/office/officeart/2005/8/layout/lProcess2"/>
    <dgm:cxn modelId="{21DCDE6B-1F87-4229-92EA-30E0DF24F6B0}" type="presParOf" srcId="{B8DF70C8-8896-44B6-B0B4-401586490727}" destId="{B8ED69FF-A53E-42BE-B772-0E5AC4386B32}" srcOrd="0" destOrd="0" presId="urn:microsoft.com/office/officeart/2005/8/layout/lProcess2"/>
    <dgm:cxn modelId="{721C974F-4754-4186-9515-88F53DC4139F}" type="presParOf" srcId="{B8ED69FF-A53E-42BE-B772-0E5AC4386B32}" destId="{2E2D490E-3F42-4895-9530-1A545450E65B}" srcOrd="0" destOrd="0" presId="urn:microsoft.com/office/officeart/2005/8/layout/lProcess2"/>
    <dgm:cxn modelId="{B7E6359A-506B-4E9B-8E4B-BF42534D75FD}" type="presParOf" srcId="{B8ED69FF-A53E-42BE-B772-0E5AC4386B32}" destId="{1E5898D4-AA8F-4971-9986-A99EB81BE549}" srcOrd="1" destOrd="0" presId="urn:microsoft.com/office/officeart/2005/8/layout/lProcess2"/>
    <dgm:cxn modelId="{CB781EBB-5267-4AA6-A442-B4C019BD8498}" type="presParOf" srcId="{B8ED69FF-A53E-42BE-B772-0E5AC4386B32}" destId="{424A38D6-7A0B-4699-9745-82385FD137B6}" srcOrd="2" destOrd="0" presId="urn:microsoft.com/office/officeart/2005/8/layout/lProcess2"/>
    <dgm:cxn modelId="{19F44093-B62F-49D8-833A-7F8E4613A823}" type="presParOf" srcId="{25E5FF25-159A-4D8C-AEDE-9AAF804E039C}" destId="{DF2F0C07-8836-495F-80DE-56C33FCAB77B}" srcOrd="5" destOrd="0" presId="urn:microsoft.com/office/officeart/2005/8/layout/lProcess2"/>
    <dgm:cxn modelId="{81FED849-FCC5-4F8E-B261-15FC2DA7B851}" type="presParOf" srcId="{25E5FF25-159A-4D8C-AEDE-9AAF804E039C}" destId="{4A18194F-7AAB-4B35-B7B9-EC94ACF4A1BA}" srcOrd="6" destOrd="0" presId="urn:microsoft.com/office/officeart/2005/8/layout/lProcess2"/>
    <dgm:cxn modelId="{E7169702-E6D5-4320-A8A1-E4489D5C569E}" type="presParOf" srcId="{4A18194F-7AAB-4B35-B7B9-EC94ACF4A1BA}" destId="{1B048A18-AD15-4CC8-8E73-7F93124B007C}" srcOrd="0" destOrd="0" presId="urn:microsoft.com/office/officeart/2005/8/layout/lProcess2"/>
    <dgm:cxn modelId="{B8D506E1-504B-4E38-99DD-9B68AB01FA44}" type="presParOf" srcId="{4A18194F-7AAB-4B35-B7B9-EC94ACF4A1BA}" destId="{FD670DCB-18F6-49D0-95A5-FC55156F9369}" srcOrd="1" destOrd="0" presId="urn:microsoft.com/office/officeart/2005/8/layout/lProcess2"/>
    <dgm:cxn modelId="{8B23893E-E637-4057-B9F4-501561C5DAAE}" type="presParOf" srcId="{4A18194F-7AAB-4B35-B7B9-EC94ACF4A1BA}" destId="{37345990-3266-4600-A875-7C15D17E77BB}" srcOrd="2" destOrd="0" presId="urn:microsoft.com/office/officeart/2005/8/layout/lProcess2"/>
    <dgm:cxn modelId="{C99DC273-172E-4F7D-A792-B608997F63D0}" type="presParOf" srcId="{37345990-3266-4600-A875-7C15D17E77BB}" destId="{F2493465-D91B-4A24-8109-58A0D1BEC5E6}" srcOrd="0" destOrd="0" presId="urn:microsoft.com/office/officeart/2005/8/layout/lProcess2"/>
    <dgm:cxn modelId="{5991EA85-F3FE-4F1A-B3FB-141B24CA5331}" type="presParOf" srcId="{F2493465-D91B-4A24-8109-58A0D1BEC5E6}" destId="{BE165D45-39D8-4783-88F9-6EC61E75139B}" srcOrd="0" destOrd="0" presId="urn:microsoft.com/office/officeart/2005/8/layout/lProcess2"/>
    <dgm:cxn modelId="{98EDD025-8E5E-4889-8348-347A75C2EE75}" type="presParOf" srcId="{F2493465-D91B-4A24-8109-58A0D1BEC5E6}" destId="{C77644D7-C06E-4FA3-B108-6ACB532EA49B}" srcOrd="1" destOrd="0" presId="urn:microsoft.com/office/officeart/2005/8/layout/lProcess2"/>
    <dgm:cxn modelId="{A97B8283-2340-42E9-B273-7AF1D3071CBE}" type="presParOf" srcId="{F2493465-D91B-4A24-8109-58A0D1BEC5E6}" destId="{C5F66BBF-39AA-4FC6-A472-8F8B1054580F}" srcOrd="2" destOrd="0" presId="urn:microsoft.com/office/officeart/2005/8/layout/lProcess2"/>
    <dgm:cxn modelId="{1FE4EBBF-08CD-49D3-8280-0E293CBFC76A}" type="presParOf" srcId="{F2493465-D91B-4A24-8109-58A0D1BEC5E6}" destId="{41900559-DC77-43C8-B1B8-FBCFFB350C34}" srcOrd="3" destOrd="0" presId="urn:microsoft.com/office/officeart/2005/8/layout/lProcess2"/>
    <dgm:cxn modelId="{B4F9B259-0D2A-479E-A9C9-8B9B3B86F6A5}" type="presParOf" srcId="{F2493465-D91B-4A24-8109-58A0D1BEC5E6}" destId="{FAB1F34F-C2F5-4EDF-8475-7FAC49F77E2B}" srcOrd="4" destOrd="0" presId="urn:microsoft.com/office/officeart/2005/8/layout/lProcess2"/>
    <dgm:cxn modelId="{F45EE79F-995B-40BC-8A29-DF829E30ABDF}" type="presParOf" srcId="{25E5FF25-159A-4D8C-AEDE-9AAF804E039C}" destId="{BA3D181E-B8A7-4BD0-BCD8-3FF0900E5020}" srcOrd="7" destOrd="0" presId="urn:microsoft.com/office/officeart/2005/8/layout/lProcess2"/>
    <dgm:cxn modelId="{343B3D10-2049-401A-8303-34D60698563F}" type="presParOf" srcId="{25E5FF25-159A-4D8C-AEDE-9AAF804E039C}" destId="{A7C63221-AE97-411D-B8E0-737358176377}" srcOrd="8" destOrd="0" presId="urn:microsoft.com/office/officeart/2005/8/layout/lProcess2"/>
    <dgm:cxn modelId="{5D55E6E8-40E6-4DBA-A6A0-7EE5260DB5A0}" type="presParOf" srcId="{A7C63221-AE97-411D-B8E0-737358176377}" destId="{A93F694C-DA5A-4950-BC16-E64DADED1F47}" srcOrd="0" destOrd="0" presId="urn:microsoft.com/office/officeart/2005/8/layout/lProcess2"/>
    <dgm:cxn modelId="{3048634D-DF7A-4922-9C72-95B07732DA1B}" type="presParOf" srcId="{A7C63221-AE97-411D-B8E0-737358176377}" destId="{63119997-854D-4DE4-867D-71C9724965D2}" srcOrd="1" destOrd="0" presId="urn:microsoft.com/office/officeart/2005/8/layout/lProcess2"/>
    <dgm:cxn modelId="{BD827252-1D15-46AD-AF84-8E83E33BF00D}" type="presParOf" srcId="{A7C63221-AE97-411D-B8E0-737358176377}" destId="{27524FB3-05C1-47AC-AC43-5446EAF96CA0}" srcOrd="2" destOrd="0" presId="urn:microsoft.com/office/officeart/2005/8/layout/lProcess2"/>
    <dgm:cxn modelId="{D4E3A563-0A53-467E-88D4-E7BA144EFDEC}" type="presParOf" srcId="{27524FB3-05C1-47AC-AC43-5446EAF96CA0}" destId="{2B9BD388-CA40-4D82-A38C-971B1085C3F6}" srcOrd="0" destOrd="0" presId="urn:microsoft.com/office/officeart/2005/8/layout/lProcess2"/>
    <dgm:cxn modelId="{782306DA-2C68-437F-A3C1-173FF4099E05}" type="presParOf" srcId="{2B9BD388-CA40-4D82-A38C-971B1085C3F6}" destId="{A112C89A-A58C-43DD-80CE-3DF894275B2E}" srcOrd="0" destOrd="0" presId="urn:microsoft.com/office/officeart/2005/8/layout/lProcess2"/>
    <dgm:cxn modelId="{10E6032A-D1DB-4572-826E-35E4B8B029D2}" type="presParOf" srcId="{2B9BD388-CA40-4D82-A38C-971B1085C3F6}" destId="{80782A3D-E586-4C03-A795-3F0CA0B1155C}" srcOrd="1" destOrd="0" presId="urn:microsoft.com/office/officeart/2005/8/layout/lProcess2"/>
    <dgm:cxn modelId="{DF06E33F-D6F2-4184-96CA-737CBF10E09E}" type="presParOf" srcId="{2B9BD388-CA40-4D82-A38C-971B1085C3F6}" destId="{B7F389E9-86D1-42AB-8890-A57FEC1D755C}" srcOrd="2" destOrd="0" presId="urn:microsoft.com/office/officeart/2005/8/layout/lProcess2"/>
    <dgm:cxn modelId="{B99411EB-87C8-423A-B3E0-16F56A63F6E7}" type="presParOf" srcId="{2B9BD388-CA40-4D82-A38C-971B1085C3F6}" destId="{D85B1E3B-F9E1-4F73-B905-9FC4ED02A331}" srcOrd="3" destOrd="0" presId="urn:microsoft.com/office/officeart/2005/8/layout/lProcess2"/>
    <dgm:cxn modelId="{C5FEB9F6-5E2A-4B6A-A223-189518C8F52C}" type="presParOf" srcId="{2B9BD388-CA40-4D82-A38C-971B1085C3F6}" destId="{0B71B271-5465-4360-BBEB-82A65B677769}" srcOrd="4" destOrd="0" presId="urn:microsoft.com/office/officeart/2005/8/layout/lProcess2"/>
    <dgm:cxn modelId="{8F2FD59E-7E1C-425B-A1D7-1B8472FD034E}" type="presParOf" srcId="{2B9BD388-CA40-4D82-A38C-971B1085C3F6}" destId="{C1ADB86C-B7EC-4684-90F5-06D868C8B932}" srcOrd="5" destOrd="0" presId="urn:microsoft.com/office/officeart/2005/8/layout/lProcess2"/>
    <dgm:cxn modelId="{4E6EB857-18D0-4CCD-B4F1-66E92B186C66}" type="presParOf" srcId="{2B9BD388-CA40-4D82-A38C-971B1085C3F6}" destId="{FA1F251A-864A-428A-8A32-5AC5806CE050}" srcOrd="6" destOrd="0" presId="urn:microsoft.com/office/officeart/2005/8/layout/lProcess2"/>
    <dgm:cxn modelId="{F2535957-4A4E-4B82-B989-2FB4F24C4B09}" type="presParOf" srcId="{25E5FF25-159A-4D8C-AEDE-9AAF804E039C}" destId="{3BD2EB38-EAAD-4D15-A14C-2479D44A3250}" srcOrd="9" destOrd="0" presId="urn:microsoft.com/office/officeart/2005/8/layout/lProcess2"/>
    <dgm:cxn modelId="{27962051-7DD0-4139-B77C-CD2F73ABA208}" type="presParOf" srcId="{25E5FF25-159A-4D8C-AEDE-9AAF804E039C}" destId="{0E395BF4-17AA-405F-B49E-FD45F67F3DE2}" srcOrd="10" destOrd="0" presId="urn:microsoft.com/office/officeart/2005/8/layout/lProcess2"/>
    <dgm:cxn modelId="{BCD892E4-9623-4BC2-B483-69B92CC4110F}" type="presParOf" srcId="{0E395BF4-17AA-405F-B49E-FD45F67F3DE2}" destId="{358AAF8F-123A-4635-8CFD-83114B0A0887}" srcOrd="0" destOrd="0" presId="urn:microsoft.com/office/officeart/2005/8/layout/lProcess2"/>
    <dgm:cxn modelId="{7F5DB3A5-30D8-4361-A1B9-827B5CCD7EFA}" type="presParOf" srcId="{0E395BF4-17AA-405F-B49E-FD45F67F3DE2}" destId="{9D1F4D42-D65E-407C-B7DF-4CC22531D8E7}" srcOrd="1" destOrd="0" presId="urn:microsoft.com/office/officeart/2005/8/layout/lProcess2"/>
    <dgm:cxn modelId="{18C20500-1A61-47F6-8967-1E134DA011FC}" type="presParOf" srcId="{0E395BF4-17AA-405F-B49E-FD45F67F3DE2}" destId="{D5E74A70-8322-44F2-A54F-28C3B8A304EE}" srcOrd="2" destOrd="0" presId="urn:microsoft.com/office/officeart/2005/8/layout/lProcess2"/>
    <dgm:cxn modelId="{DDEC9CE2-2A57-48C5-B064-611756EA307C}" type="presParOf" srcId="{D5E74A70-8322-44F2-A54F-28C3B8A304EE}" destId="{5B87DAF1-CC96-4738-A00E-E1F43F93EB8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04A4A-5DBE-40D5-80E5-64BD1FA35177}">
      <dsp:nvSpPr>
        <dsp:cNvPr id="0" name=""/>
        <dsp:cNvSpPr/>
      </dsp:nvSpPr>
      <dsp:spPr>
        <a:xfrm>
          <a:off x="3615" y="1128"/>
          <a:ext cx="4607523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Paulus’ brieven aan </a:t>
          </a:r>
          <a:br>
            <a:rPr lang="nl-BE" sz="2000" kern="1200" dirty="0"/>
          </a:br>
          <a:r>
            <a:rPr lang="nl-BE" sz="2000" kern="1200" dirty="0"/>
            <a:t>7 Plaatsen</a:t>
          </a:r>
          <a:endParaRPr lang="nl-NL" sz="2000" kern="1200" dirty="0"/>
        </a:p>
      </dsp:txBody>
      <dsp:txXfrm>
        <a:off x="31799" y="29312"/>
        <a:ext cx="4551155" cy="905894"/>
      </dsp:txXfrm>
    </dsp:sp>
    <dsp:sp modelId="{551D1648-4AA9-4160-8237-7CEDFB4BC520}">
      <dsp:nvSpPr>
        <dsp:cNvPr id="0" name=""/>
        <dsp:cNvSpPr/>
      </dsp:nvSpPr>
      <dsp:spPr>
        <a:xfrm>
          <a:off x="3615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Rom</a:t>
          </a:r>
          <a:endParaRPr lang="nl-NL" sz="1700" kern="1200" dirty="0"/>
        </a:p>
      </dsp:txBody>
      <dsp:txXfrm>
        <a:off x="21599" y="1201339"/>
        <a:ext cx="578041" cy="926294"/>
      </dsp:txXfrm>
    </dsp:sp>
    <dsp:sp modelId="{10945EE3-42AB-49F2-8BA0-9076BB60BDB8}">
      <dsp:nvSpPr>
        <dsp:cNvPr id="0" name=""/>
        <dsp:cNvSpPr/>
      </dsp:nvSpPr>
      <dsp:spPr>
        <a:xfrm>
          <a:off x="669201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1-2Kor</a:t>
          </a:r>
          <a:endParaRPr lang="nl-NL" sz="1700" kern="1200" dirty="0"/>
        </a:p>
      </dsp:txBody>
      <dsp:txXfrm>
        <a:off x="687185" y="1201339"/>
        <a:ext cx="578041" cy="926294"/>
      </dsp:txXfrm>
    </dsp:sp>
    <dsp:sp modelId="{9FE5FFD3-FA33-419E-8C73-ACEAB0036A5D}">
      <dsp:nvSpPr>
        <dsp:cNvPr id="0" name=""/>
        <dsp:cNvSpPr/>
      </dsp:nvSpPr>
      <dsp:spPr>
        <a:xfrm>
          <a:off x="1334787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Gal</a:t>
          </a:r>
          <a:endParaRPr lang="nl-NL" sz="1700" kern="1200" dirty="0"/>
        </a:p>
      </dsp:txBody>
      <dsp:txXfrm>
        <a:off x="1352771" y="1201339"/>
        <a:ext cx="578041" cy="926294"/>
      </dsp:txXfrm>
    </dsp:sp>
    <dsp:sp modelId="{84460553-61F6-4B51-A7E8-DBFE93971EDF}">
      <dsp:nvSpPr>
        <dsp:cNvPr id="0" name=""/>
        <dsp:cNvSpPr/>
      </dsp:nvSpPr>
      <dsp:spPr>
        <a:xfrm>
          <a:off x="2000372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 err="1"/>
            <a:t>Ef</a:t>
          </a:r>
          <a:endParaRPr lang="nl-NL" sz="1700" kern="1200" dirty="0"/>
        </a:p>
      </dsp:txBody>
      <dsp:txXfrm>
        <a:off x="2018356" y="1201339"/>
        <a:ext cx="578041" cy="926294"/>
      </dsp:txXfrm>
    </dsp:sp>
    <dsp:sp modelId="{B123652F-D022-4196-ADF1-AF7D7C2BBA25}">
      <dsp:nvSpPr>
        <dsp:cNvPr id="0" name=""/>
        <dsp:cNvSpPr/>
      </dsp:nvSpPr>
      <dsp:spPr>
        <a:xfrm>
          <a:off x="2665958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Fil</a:t>
          </a:r>
          <a:endParaRPr lang="nl-NL" sz="1700" kern="1200" dirty="0"/>
        </a:p>
      </dsp:txBody>
      <dsp:txXfrm>
        <a:off x="2683942" y="1201339"/>
        <a:ext cx="578041" cy="926294"/>
      </dsp:txXfrm>
    </dsp:sp>
    <dsp:sp modelId="{B1DADA06-CC3B-49F0-AD8E-F89941975C7B}">
      <dsp:nvSpPr>
        <dsp:cNvPr id="0" name=""/>
        <dsp:cNvSpPr/>
      </dsp:nvSpPr>
      <dsp:spPr>
        <a:xfrm>
          <a:off x="3331544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Kol</a:t>
          </a:r>
          <a:endParaRPr lang="nl-NL" sz="1700" kern="1200" dirty="0"/>
        </a:p>
      </dsp:txBody>
      <dsp:txXfrm>
        <a:off x="3349528" y="1201339"/>
        <a:ext cx="578041" cy="926294"/>
      </dsp:txXfrm>
    </dsp:sp>
    <dsp:sp modelId="{84657117-281C-4264-8B1B-C439C30DA018}">
      <dsp:nvSpPr>
        <dsp:cNvPr id="0" name=""/>
        <dsp:cNvSpPr/>
      </dsp:nvSpPr>
      <dsp:spPr>
        <a:xfrm>
          <a:off x="3997130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1-2Tes</a:t>
          </a:r>
          <a:endParaRPr lang="nl-NL" sz="1700" kern="1200" dirty="0"/>
        </a:p>
      </dsp:txBody>
      <dsp:txXfrm>
        <a:off x="4015114" y="1201339"/>
        <a:ext cx="578041" cy="926294"/>
      </dsp:txXfrm>
    </dsp:sp>
    <dsp:sp modelId="{9915380B-BF02-4820-A654-BFCE637DF647}">
      <dsp:nvSpPr>
        <dsp:cNvPr id="0" name=""/>
        <dsp:cNvSpPr/>
      </dsp:nvSpPr>
      <dsp:spPr>
        <a:xfrm>
          <a:off x="4714292" y="1128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Heb</a:t>
          </a:r>
          <a:endParaRPr lang="nl-NL" sz="2000" kern="1200" dirty="0"/>
        </a:p>
      </dsp:txBody>
      <dsp:txXfrm>
        <a:off x="4732276" y="19112"/>
        <a:ext cx="578041" cy="926294"/>
      </dsp:txXfrm>
    </dsp:sp>
    <dsp:sp modelId="{9F8AD0DA-DBCA-4DCF-B152-1D2880EC1A2C}">
      <dsp:nvSpPr>
        <dsp:cNvPr id="0" name=""/>
        <dsp:cNvSpPr/>
      </dsp:nvSpPr>
      <dsp:spPr>
        <a:xfrm>
          <a:off x="5431455" y="1128"/>
          <a:ext cx="2610766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Paulus’ brieven aan </a:t>
          </a:r>
          <a:br>
            <a:rPr lang="nl-BE" sz="2000" kern="1200" dirty="0"/>
          </a:br>
          <a:r>
            <a:rPr lang="nl-BE" sz="2000" kern="1200" dirty="0"/>
            <a:t>4 Personen</a:t>
          </a:r>
          <a:endParaRPr lang="nl-NL" sz="2000" kern="1200" dirty="0"/>
        </a:p>
      </dsp:txBody>
      <dsp:txXfrm>
        <a:off x="5459639" y="29312"/>
        <a:ext cx="2554398" cy="905894"/>
      </dsp:txXfrm>
    </dsp:sp>
    <dsp:sp modelId="{162C9AD9-6C90-4DF6-B33D-55E97FEE528B}">
      <dsp:nvSpPr>
        <dsp:cNvPr id="0" name=""/>
        <dsp:cNvSpPr/>
      </dsp:nvSpPr>
      <dsp:spPr>
        <a:xfrm>
          <a:off x="5431455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1Tim</a:t>
          </a:r>
          <a:endParaRPr lang="nl-NL" sz="1700" kern="1200" dirty="0"/>
        </a:p>
      </dsp:txBody>
      <dsp:txXfrm>
        <a:off x="5449439" y="1201339"/>
        <a:ext cx="578041" cy="926294"/>
      </dsp:txXfrm>
    </dsp:sp>
    <dsp:sp modelId="{CC830E98-DE55-44B5-A813-45448791BA7B}">
      <dsp:nvSpPr>
        <dsp:cNvPr id="0" name=""/>
        <dsp:cNvSpPr/>
      </dsp:nvSpPr>
      <dsp:spPr>
        <a:xfrm>
          <a:off x="6097041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2Tim</a:t>
          </a:r>
          <a:endParaRPr lang="nl-NL" sz="1700" kern="1200" dirty="0"/>
        </a:p>
      </dsp:txBody>
      <dsp:txXfrm>
        <a:off x="6115025" y="1201339"/>
        <a:ext cx="578041" cy="926294"/>
      </dsp:txXfrm>
    </dsp:sp>
    <dsp:sp modelId="{0CA76FDE-0166-42D0-BDAE-4EFDC11D9A49}">
      <dsp:nvSpPr>
        <dsp:cNvPr id="0" name=""/>
        <dsp:cNvSpPr/>
      </dsp:nvSpPr>
      <dsp:spPr>
        <a:xfrm>
          <a:off x="6762627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Tit</a:t>
          </a:r>
          <a:endParaRPr lang="nl-NL" sz="1700" kern="1200" dirty="0"/>
        </a:p>
      </dsp:txBody>
      <dsp:txXfrm>
        <a:off x="6780611" y="1201339"/>
        <a:ext cx="578041" cy="926294"/>
      </dsp:txXfrm>
    </dsp:sp>
    <dsp:sp modelId="{9BB721A7-E38D-4F51-B90A-619FC3C6E5E1}">
      <dsp:nvSpPr>
        <dsp:cNvPr id="0" name=""/>
        <dsp:cNvSpPr/>
      </dsp:nvSpPr>
      <dsp:spPr>
        <a:xfrm>
          <a:off x="7428212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Film</a:t>
          </a:r>
          <a:endParaRPr lang="nl-NL" sz="1700" kern="1200" dirty="0"/>
        </a:p>
      </dsp:txBody>
      <dsp:txXfrm>
        <a:off x="7446196" y="1201339"/>
        <a:ext cx="578041" cy="926294"/>
      </dsp:txXfrm>
    </dsp:sp>
    <dsp:sp modelId="{56DA9655-3548-4933-9BD9-789EDD171005}">
      <dsp:nvSpPr>
        <dsp:cNvPr id="0" name=""/>
        <dsp:cNvSpPr/>
      </dsp:nvSpPr>
      <dsp:spPr>
        <a:xfrm>
          <a:off x="8145375" y="1128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Op</a:t>
          </a:r>
          <a:endParaRPr lang="nl-NL" sz="2000" kern="1200" dirty="0"/>
        </a:p>
      </dsp:txBody>
      <dsp:txXfrm>
        <a:off x="8163359" y="19112"/>
        <a:ext cx="578041" cy="9262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38FC0-DAFE-494E-A6E4-D99F0DB54414}">
      <dsp:nvSpPr>
        <dsp:cNvPr id="0" name=""/>
        <dsp:cNvSpPr/>
      </dsp:nvSpPr>
      <dsp:spPr>
        <a:xfrm>
          <a:off x="275689" y="2616"/>
          <a:ext cx="9584903" cy="9921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Kerkstichting</a:t>
          </a:r>
          <a:br>
            <a:rPr lang="nl-BE" sz="2100" kern="1200" dirty="0"/>
          </a:br>
          <a:r>
            <a:rPr lang="nl-BE" sz="2100" kern="1200" dirty="0"/>
            <a:t>Maart, 50 n.Chr.</a:t>
          </a:r>
        </a:p>
      </dsp:txBody>
      <dsp:txXfrm>
        <a:off x="771783" y="2616"/>
        <a:ext cx="8592716" cy="992187"/>
      </dsp:txXfrm>
    </dsp:sp>
    <dsp:sp modelId="{0EA96FB3-1156-41B8-BA56-16027E37B4F6}">
      <dsp:nvSpPr>
        <dsp:cNvPr id="0" name=""/>
        <dsp:cNvSpPr/>
      </dsp:nvSpPr>
      <dsp:spPr>
        <a:xfrm>
          <a:off x="275689" y="1133710"/>
          <a:ext cx="2480468" cy="9921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Brief 1: 0Kor.</a:t>
          </a:r>
        </a:p>
      </dsp:txBody>
      <dsp:txXfrm>
        <a:off x="771783" y="1133710"/>
        <a:ext cx="1488281" cy="992187"/>
      </dsp:txXfrm>
    </dsp:sp>
    <dsp:sp modelId="{C7FC81A2-A3CC-4793-BE74-7392E1B583E1}">
      <dsp:nvSpPr>
        <dsp:cNvPr id="0" name=""/>
        <dsp:cNvSpPr/>
      </dsp:nvSpPr>
      <dsp:spPr>
        <a:xfrm>
          <a:off x="2433697" y="1218046"/>
          <a:ext cx="7394593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Zie 1Kor. 5:9</a:t>
          </a:r>
        </a:p>
      </dsp:txBody>
      <dsp:txXfrm>
        <a:off x="2845455" y="1218046"/>
        <a:ext cx="6571078" cy="823515"/>
      </dsp:txXfrm>
    </dsp:sp>
    <dsp:sp modelId="{F0E8A4E9-D9E4-4DCD-886F-019055102C6B}">
      <dsp:nvSpPr>
        <dsp:cNvPr id="0" name=""/>
        <dsp:cNvSpPr/>
      </dsp:nvSpPr>
      <dsp:spPr>
        <a:xfrm>
          <a:off x="275689" y="2264804"/>
          <a:ext cx="2480468" cy="9921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Brief 2: </a:t>
          </a:r>
          <a:r>
            <a:rPr lang="nl-BE" sz="2100" b="1" u="sng" kern="1200" dirty="0"/>
            <a:t>1Kor.</a:t>
          </a:r>
          <a:br>
            <a:rPr lang="nl-BE" sz="2100" kern="1200" dirty="0"/>
          </a:br>
          <a:r>
            <a:rPr lang="nl-BE" sz="2100" kern="1200" dirty="0"/>
            <a:t>Lente 54n.Chr.</a:t>
          </a:r>
        </a:p>
      </dsp:txBody>
      <dsp:txXfrm>
        <a:off x="771783" y="2264804"/>
        <a:ext cx="1488281" cy="992187"/>
      </dsp:txXfrm>
    </dsp:sp>
    <dsp:sp modelId="{BB47D515-4098-479F-87D6-73C29E43BD67}">
      <dsp:nvSpPr>
        <dsp:cNvPr id="0" name=""/>
        <dsp:cNvSpPr/>
      </dsp:nvSpPr>
      <dsp:spPr>
        <a:xfrm>
          <a:off x="2433697" y="2349140"/>
          <a:ext cx="3838715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Bezoek Korinthe vanuit Efeze</a:t>
          </a:r>
          <a:br>
            <a:rPr lang="nl-BE" sz="1200" kern="1200" dirty="0"/>
          </a:br>
          <a:r>
            <a:rPr lang="nl-BE" sz="1200" kern="1200" dirty="0"/>
            <a:t>(2Kor. 12:14; 13:1-2)</a:t>
          </a:r>
        </a:p>
      </dsp:txBody>
      <dsp:txXfrm>
        <a:off x="2845455" y="2349140"/>
        <a:ext cx="3015200" cy="823515"/>
      </dsp:txXfrm>
    </dsp:sp>
    <dsp:sp modelId="{654ACA92-5854-41AB-BAE0-9FB0F14304E3}">
      <dsp:nvSpPr>
        <dsp:cNvPr id="0" name=""/>
        <dsp:cNvSpPr/>
      </dsp:nvSpPr>
      <dsp:spPr>
        <a:xfrm>
          <a:off x="5984181" y="2349140"/>
          <a:ext cx="3838715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Naar Efeze wegens gemeentelid</a:t>
          </a:r>
          <a:br>
            <a:rPr lang="nl-BE" sz="1200" kern="1200" dirty="0"/>
          </a:br>
          <a:r>
            <a:rPr lang="nl-BE" sz="1200" kern="1200" dirty="0"/>
            <a:t>(2Kor. 2:3-11)</a:t>
          </a:r>
        </a:p>
      </dsp:txBody>
      <dsp:txXfrm>
        <a:off x="6395939" y="2349140"/>
        <a:ext cx="3015200" cy="823515"/>
      </dsp:txXfrm>
    </dsp:sp>
    <dsp:sp modelId="{29F662E1-C88F-43C9-A58D-093CC3C753C2}">
      <dsp:nvSpPr>
        <dsp:cNvPr id="0" name=""/>
        <dsp:cNvSpPr/>
      </dsp:nvSpPr>
      <dsp:spPr>
        <a:xfrm>
          <a:off x="275689" y="3395898"/>
          <a:ext cx="2480468" cy="9921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Brief 3: </a:t>
          </a:r>
          <a:r>
            <a:rPr lang="nl-BE" sz="2100" kern="1200" dirty="0" err="1"/>
            <a:t>tKor</a:t>
          </a:r>
          <a:r>
            <a:rPr lang="nl-BE" sz="2100" kern="1200" dirty="0"/>
            <a:t>.</a:t>
          </a:r>
        </a:p>
      </dsp:txBody>
      <dsp:txXfrm>
        <a:off x="771783" y="3395898"/>
        <a:ext cx="1488281" cy="992187"/>
      </dsp:txXfrm>
    </dsp:sp>
    <dsp:sp modelId="{24A51FFE-54B2-4161-AE08-A2397C5B83DA}">
      <dsp:nvSpPr>
        <dsp:cNvPr id="0" name=""/>
        <dsp:cNvSpPr/>
      </dsp:nvSpPr>
      <dsp:spPr>
        <a:xfrm>
          <a:off x="2433697" y="3480233"/>
          <a:ext cx="2058789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‘Tranenbrief’ via Titus </a:t>
          </a:r>
          <a:br>
            <a:rPr lang="nl-BE" sz="1200" kern="1200" dirty="0"/>
          </a:br>
          <a:r>
            <a:rPr lang="nl-BE" sz="1200" kern="1200" dirty="0"/>
            <a:t>(2Kor. 2:4)</a:t>
          </a:r>
        </a:p>
      </dsp:txBody>
      <dsp:txXfrm>
        <a:off x="2845455" y="3480233"/>
        <a:ext cx="1235274" cy="823515"/>
      </dsp:txXfrm>
    </dsp:sp>
    <dsp:sp modelId="{FD0542B5-81BB-4C92-AD8C-9A0691555D34}">
      <dsp:nvSpPr>
        <dsp:cNvPr id="0" name=""/>
        <dsp:cNvSpPr/>
      </dsp:nvSpPr>
      <dsp:spPr>
        <a:xfrm>
          <a:off x="4204255" y="3480233"/>
          <a:ext cx="2058789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Depressies in </a:t>
          </a:r>
          <a:r>
            <a:rPr lang="nl-BE" sz="1200" kern="1200" dirty="0" err="1"/>
            <a:t>Asia</a:t>
          </a:r>
          <a:r>
            <a:rPr lang="nl-BE" sz="1200" kern="1200" dirty="0"/>
            <a:t> </a:t>
          </a:r>
          <a:br>
            <a:rPr lang="nl-BE" sz="1200" kern="1200" dirty="0"/>
          </a:br>
          <a:r>
            <a:rPr lang="nl-BE" sz="1200" kern="1200" dirty="0"/>
            <a:t>(2Kor. 1:8)</a:t>
          </a:r>
        </a:p>
      </dsp:txBody>
      <dsp:txXfrm>
        <a:off x="4616013" y="3480233"/>
        <a:ext cx="1235274" cy="823515"/>
      </dsp:txXfrm>
    </dsp:sp>
    <dsp:sp modelId="{6AB0A820-8FBC-4B94-BDA2-9D964FFB839D}">
      <dsp:nvSpPr>
        <dsp:cNvPr id="0" name=""/>
        <dsp:cNvSpPr/>
      </dsp:nvSpPr>
      <dsp:spPr>
        <a:xfrm>
          <a:off x="5974814" y="3480233"/>
          <a:ext cx="2058789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Reis van Troas naar Macedonië: Titus zoeken (2Kor. 2:12-13).</a:t>
          </a:r>
        </a:p>
      </dsp:txBody>
      <dsp:txXfrm>
        <a:off x="6386572" y="3480233"/>
        <a:ext cx="1235274" cy="823515"/>
      </dsp:txXfrm>
    </dsp:sp>
    <dsp:sp modelId="{C24C1CAE-C179-4980-BF69-16C051B0D247}">
      <dsp:nvSpPr>
        <dsp:cNvPr id="0" name=""/>
        <dsp:cNvSpPr/>
      </dsp:nvSpPr>
      <dsp:spPr>
        <a:xfrm>
          <a:off x="7745372" y="3480233"/>
          <a:ext cx="2105152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Macedonië: Paulus ontmoet Titus, verslag Korinthe (2Kor. 7:5).</a:t>
          </a:r>
        </a:p>
      </dsp:txBody>
      <dsp:txXfrm>
        <a:off x="8157130" y="3480233"/>
        <a:ext cx="1281637" cy="823515"/>
      </dsp:txXfrm>
    </dsp:sp>
    <dsp:sp modelId="{88B29FD2-2C88-484C-A338-A7BFF3D4F8C9}">
      <dsp:nvSpPr>
        <dsp:cNvPr id="0" name=""/>
        <dsp:cNvSpPr/>
      </dsp:nvSpPr>
      <dsp:spPr>
        <a:xfrm>
          <a:off x="275689" y="4526991"/>
          <a:ext cx="2480468" cy="9921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Brief 4: </a:t>
          </a:r>
          <a:r>
            <a:rPr lang="nl-BE" sz="2100" b="1" u="sng" kern="1200" dirty="0"/>
            <a:t>2Kor.</a:t>
          </a:r>
          <a:br>
            <a:rPr lang="nl-BE" sz="2100" kern="1200" dirty="0"/>
          </a:br>
          <a:r>
            <a:rPr lang="nl-BE" sz="2100" kern="1200" dirty="0"/>
            <a:t>Herfst</a:t>
          </a:r>
          <a:br>
            <a:rPr lang="nl-BE" sz="2100" kern="1200" dirty="0"/>
          </a:br>
          <a:r>
            <a:rPr lang="nl-BE" sz="2100" kern="1200" dirty="0"/>
            <a:t>55 n. Chr.</a:t>
          </a:r>
        </a:p>
      </dsp:txBody>
      <dsp:txXfrm>
        <a:off x="771783" y="4526991"/>
        <a:ext cx="1488281" cy="992187"/>
      </dsp:txXfrm>
    </dsp:sp>
    <dsp:sp modelId="{F9A81E0F-D9A4-4372-B32C-B0AEAFDFB3A8}">
      <dsp:nvSpPr>
        <dsp:cNvPr id="0" name=""/>
        <dsp:cNvSpPr/>
      </dsp:nvSpPr>
      <dsp:spPr>
        <a:xfrm>
          <a:off x="2433697" y="4611327"/>
          <a:ext cx="7450613" cy="823515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Bezoek Korinthe</a:t>
          </a:r>
          <a:br>
            <a:rPr lang="nl-BE" sz="1200" kern="1200" dirty="0"/>
          </a:br>
          <a:r>
            <a:rPr lang="nl-BE" sz="1200" kern="1200" dirty="0"/>
            <a:t>(Hand. 20:2-3; 2Kor. 12:14; 13:1-2).</a:t>
          </a:r>
        </a:p>
      </dsp:txBody>
      <dsp:txXfrm>
        <a:off x="2845455" y="4611327"/>
        <a:ext cx="6627098" cy="8235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130BC-2849-43A9-B3B7-46433BF79EE3}">
      <dsp:nvSpPr>
        <dsp:cNvPr id="0" name=""/>
        <dsp:cNvSpPr/>
      </dsp:nvSpPr>
      <dsp:spPr>
        <a:xfrm>
          <a:off x="3885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Groet en aanbidding</a:t>
          </a:r>
          <a:br>
            <a:rPr lang="nl-BE" sz="1800" kern="1200" dirty="0"/>
          </a:br>
          <a:r>
            <a:rPr lang="nl-BE" sz="1800" kern="1200" dirty="0"/>
            <a:t>(1:1-11)</a:t>
          </a:r>
        </a:p>
      </dsp:txBody>
      <dsp:txXfrm>
        <a:off x="3885" y="0"/>
        <a:ext cx="1534951" cy="1641782"/>
      </dsp:txXfrm>
    </dsp:sp>
    <dsp:sp modelId="{44812635-95B0-496D-863D-9AB5A0ADBD54}">
      <dsp:nvSpPr>
        <dsp:cNvPr id="0" name=""/>
        <dsp:cNvSpPr/>
      </dsp:nvSpPr>
      <dsp:spPr>
        <a:xfrm>
          <a:off x="157380" y="1642250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Groet (1:1-2)</a:t>
          </a:r>
        </a:p>
      </dsp:txBody>
      <dsp:txXfrm>
        <a:off x="188870" y="1673740"/>
        <a:ext cx="1164981" cy="1012168"/>
      </dsp:txXfrm>
    </dsp:sp>
    <dsp:sp modelId="{CCA68341-B416-435D-A8C4-7309F2D3F4E3}">
      <dsp:nvSpPr>
        <dsp:cNvPr id="0" name=""/>
        <dsp:cNvSpPr/>
      </dsp:nvSpPr>
      <dsp:spPr>
        <a:xfrm>
          <a:off x="157380" y="2882805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Troost (1:3-7)</a:t>
          </a:r>
          <a:endParaRPr lang="nl-BE" sz="1400" kern="1200" dirty="0"/>
        </a:p>
      </dsp:txBody>
      <dsp:txXfrm>
        <a:off x="188870" y="2914295"/>
        <a:ext cx="1164981" cy="1012168"/>
      </dsp:txXfrm>
    </dsp:sp>
    <dsp:sp modelId="{EA33FA91-C71D-4336-8C51-B8ED180F3116}">
      <dsp:nvSpPr>
        <dsp:cNvPr id="0" name=""/>
        <dsp:cNvSpPr/>
      </dsp:nvSpPr>
      <dsp:spPr>
        <a:xfrm>
          <a:off x="157380" y="4123361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Bevrijding (1:8-11)</a:t>
          </a:r>
          <a:endParaRPr lang="nl-BE" sz="1400" kern="1200" dirty="0"/>
        </a:p>
      </dsp:txBody>
      <dsp:txXfrm>
        <a:off x="188870" y="4154851"/>
        <a:ext cx="1164981" cy="1012168"/>
      </dsp:txXfrm>
    </dsp:sp>
    <dsp:sp modelId="{74307ECD-5675-464E-9686-A31C92D598B2}">
      <dsp:nvSpPr>
        <dsp:cNvPr id="0" name=""/>
        <dsp:cNvSpPr/>
      </dsp:nvSpPr>
      <dsp:spPr>
        <a:xfrm>
          <a:off x="1653958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Reflecties op het zendingsteam</a:t>
          </a:r>
          <a:br>
            <a:rPr lang="nl-BE" sz="1800" kern="1200" dirty="0"/>
          </a:br>
          <a:r>
            <a:rPr lang="nl-BE" sz="1800" kern="1200" dirty="0"/>
            <a:t>(1:12-4:6)</a:t>
          </a:r>
        </a:p>
      </dsp:txBody>
      <dsp:txXfrm>
        <a:off x="1653958" y="0"/>
        <a:ext cx="1534951" cy="1641782"/>
      </dsp:txXfrm>
    </dsp:sp>
    <dsp:sp modelId="{8AC83447-DB81-43DD-8D19-0871680D4485}">
      <dsp:nvSpPr>
        <dsp:cNvPr id="0" name=""/>
        <dsp:cNvSpPr/>
      </dsp:nvSpPr>
      <dsp:spPr>
        <a:xfrm>
          <a:off x="1807453" y="1643385"/>
          <a:ext cx="1227961" cy="16500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Paulus is wispelturig? (1:12-2:11)</a:t>
          </a:r>
        </a:p>
      </dsp:txBody>
      <dsp:txXfrm>
        <a:off x="1843419" y="1679351"/>
        <a:ext cx="1156029" cy="1578134"/>
      </dsp:txXfrm>
    </dsp:sp>
    <dsp:sp modelId="{3CE545FC-2E35-4AD6-9816-08EB71A50C79}">
      <dsp:nvSpPr>
        <dsp:cNvPr id="0" name=""/>
        <dsp:cNvSpPr/>
      </dsp:nvSpPr>
      <dsp:spPr>
        <a:xfrm>
          <a:off x="1807453" y="3547308"/>
          <a:ext cx="1227961" cy="16500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Paulus’ uitleg (2:12-4:6)</a:t>
          </a:r>
        </a:p>
      </dsp:txBody>
      <dsp:txXfrm>
        <a:off x="1843419" y="3583274"/>
        <a:ext cx="1156029" cy="1578134"/>
      </dsp:txXfrm>
    </dsp:sp>
    <dsp:sp modelId="{816342CE-6218-4793-B16C-33E29F9A2894}">
      <dsp:nvSpPr>
        <dsp:cNvPr id="0" name=""/>
        <dsp:cNvSpPr/>
      </dsp:nvSpPr>
      <dsp:spPr>
        <a:xfrm>
          <a:off x="3304031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Feedback op dwaling</a:t>
          </a:r>
          <a:br>
            <a:rPr lang="nl-BE" sz="1800" kern="1200" dirty="0"/>
          </a:br>
          <a:r>
            <a:rPr lang="nl-BE" sz="1800" kern="1200" dirty="0"/>
            <a:t>(4:7-7:16)</a:t>
          </a:r>
        </a:p>
      </dsp:txBody>
      <dsp:txXfrm>
        <a:off x="3304031" y="0"/>
        <a:ext cx="1534951" cy="1641782"/>
      </dsp:txXfrm>
    </dsp:sp>
    <dsp:sp modelId="{2E2D490E-3F42-4895-9530-1A545450E65B}">
      <dsp:nvSpPr>
        <dsp:cNvPr id="0" name=""/>
        <dsp:cNvSpPr/>
      </dsp:nvSpPr>
      <dsp:spPr>
        <a:xfrm>
          <a:off x="3457526" y="1643385"/>
          <a:ext cx="1227961" cy="16500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Terechtwijzing van de dwaalleraars (4:7-5:10)</a:t>
          </a:r>
        </a:p>
      </dsp:txBody>
      <dsp:txXfrm>
        <a:off x="3493492" y="1679351"/>
        <a:ext cx="1156029" cy="1578134"/>
      </dsp:txXfrm>
    </dsp:sp>
    <dsp:sp modelId="{424A38D6-7A0B-4699-9745-82385FD137B6}">
      <dsp:nvSpPr>
        <dsp:cNvPr id="0" name=""/>
        <dsp:cNvSpPr/>
      </dsp:nvSpPr>
      <dsp:spPr>
        <a:xfrm>
          <a:off x="3457526" y="3547308"/>
          <a:ext cx="1227961" cy="16500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Maak je keuze (6:11-7:16)!</a:t>
          </a:r>
        </a:p>
      </dsp:txBody>
      <dsp:txXfrm>
        <a:off x="3493492" y="3583274"/>
        <a:ext cx="1156029" cy="1578134"/>
      </dsp:txXfrm>
    </dsp:sp>
    <dsp:sp modelId="{1B048A18-AD15-4CC8-8E73-7F93124B007C}">
      <dsp:nvSpPr>
        <dsp:cNvPr id="0" name=""/>
        <dsp:cNvSpPr/>
      </dsp:nvSpPr>
      <dsp:spPr>
        <a:xfrm>
          <a:off x="4954104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Oproep voor collecte</a:t>
          </a:r>
          <a:br>
            <a:rPr lang="nl-BE" sz="1800" kern="1200" dirty="0"/>
          </a:br>
          <a:r>
            <a:rPr lang="nl-BE" sz="1800" kern="1200" dirty="0"/>
            <a:t>(8:1-9:15)</a:t>
          </a:r>
        </a:p>
      </dsp:txBody>
      <dsp:txXfrm>
        <a:off x="4954104" y="0"/>
        <a:ext cx="1534951" cy="1641782"/>
      </dsp:txXfrm>
    </dsp:sp>
    <dsp:sp modelId="{BE165D45-39D8-4783-88F9-6EC61E75139B}">
      <dsp:nvSpPr>
        <dsp:cNvPr id="0" name=""/>
        <dsp:cNvSpPr/>
      </dsp:nvSpPr>
      <dsp:spPr>
        <a:xfrm>
          <a:off x="5107599" y="1642250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Vrijgevigheid (8:1-15)</a:t>
          </a:r>
        </a:p>
      </dsp:txBody>
      <dsp:txXfrm>
        <a:off x="5139089" y="1673740"/>
        <a:ext cx="1164981" cy="1012168"/>
      </dsp:txXfrm>
    </dsp:sp>
    <dsp:sp modelId="{C5F66BBF-39AA-4FC6-A472-8F8B1054580F}">
      <dsp:nvSpPr>
        <dsp:cNvPr id="0" name=""/>
        <dsp:cNvSpPr/>
      </dsp:nvSpPr>
      <dsp:spPr>
        <a:xfrm>
          <a:off x="5107599" y="2882805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Titus’ missie (8:16-9:5)</a:t>
          </a:r>
        </a:p>
      </dsp:txBody>
      <dsp:txXfrm>
        <a:off x="5139089" y="2914295"/>
        <a:ext cx="1164981" cy="1012168"/>
      </dsp:txXfrm>
    </dsp:sp>
    <dsp:sp modelId="{FAB1F34F-C2F5-4EDF-8475-7FAC49F77E2B}">
      <dsp:nvSpPr>
        <dsp:cNvPr id="0" name=""/>
        <dsp:cNvSpPr/>
      </dsp:nvSpPr>
      <dsp:spPr>
        <a:xfrm>
          <a:off x="5107599" y="4123361"/>
          <a:ext cx="1227961" cy="1075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Resultaten (9:6-15)</a:t>
          </a:r>
          <a:endParaRPr lang="nl-BE" sz="1400" kern="1200" dirty="0"/>
        </a:p>
      </dsp:txBody>
      <dsp:txXfrm>
        <a:off x="5139089" y="4154851"/>
        <a:ext cx="1164981" cy="1012168"/>
      </dsp:txXfrm>
    </dsp:sp>
    <dsp:sp modelId="{A93F694C-DA5A-4950-BC16-E64DADED1F47}">
      <dsp:nvSpPr>
        <dsp:cNvPr id="0" name=""/>
        <dsp:cNvSpPr/>
      </dsp:nvSpPr>
      <dsp:spPr>
        <a:xfrm>
          <a:off x="6604177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Verdediging van Paulus’ apostolische autoriteit</a:t>
          </a:r>
          <a:br>
            <a:rPr lang="nl-BE" sz="1800" kern="1200" dirty="0"/>
          </a:br>
          <a:r>
            <a:rPr lang="nl-BE" sz="1800" kern="1200" dirty="0"/>
            <a:t>(10:1–13:10)</a:t>
          </a:r>
        </a:p>
      </dsp:txBody>
      <dsp:txXfrm>
        <a:off x="6604177" y="0"/>
        <a:ext cx="1534951" cy="1641782"/>
      </dsp:txXfrm>
    </dsp:sp>
    <dsp:sp modelId="{A112C89A-A58C-43DD-80CE-3DF894275B2E}">
      <dsp:nvSpPr>
        <dsp:cNvPr id="0" name=""/>
        <dsp:cNvSpPr/>
      </dsp:nvSpPr>
      <dsp:spPr>
        <a:xfrm>
          <a:off x="6757673" y="1641916"/>
          <a:ext cx="1227961" cy="797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Is Paulus een watje (10:1-18)?</a:t>
          </a:r>
        </a:p>
      </dsp:txBody>
      <dsp:txXfrm>
        <a:off x="6781023" y="1665266"/>
        <a:ext cx="1181261" cy="750542"/>
      </dsp:txXfrm>
    </dsp:sp>
    <dsp:sp modelId="{B7F389E9-86D1-42AB-8890-A57FEC1D755C}">
      <dsp:nvSpPr>
        <dsp:cNvPr id="0" name=""/>
        <dsp:cNvSpPr/>
      </dsp:nvSpPr>
      <dsp:spPr>
        <a:xfrm>
          <a:off x="6757673" y="2561811"/>
          <a:ext cx="1227961" cy="797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Wat is Paulus’ CV (11:1-12:13)?</a:t>
          </a:r>
        </a:p>
      </dsp:txBody>
      <dsp:txXfrm>
        <a:off x="6781023" y="2585161"/>
        <a:ext cx="1181261" cy="750542"/>
      </dsp:txXfrm>
    </dsp:sp>
    <dsp:sp modelId="{0B71B271-5465-4360-BBEB-82A65B677769}">
      <dsp:nvSpPr>
        <dsp:cNvPr id="0" name=""/>
        <dsp:cNvSpPr/>
      </dsp:nvSpPr>
      <dsp:spPr>
        <a:xfrm>
          <a:off x="6757673" y="3481706"/>
          <a:ext cx="1227961" cy="797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Heeft Paulus ervaring (12:11-21)?</a:t>
          </a:r>
          <a:endParaRPr lang="nl-BE" sz="1400" kern="1200" dirty="0"/>
        </a:p>
      </dsp:txBody>
      <dsp:txXfrm>
        <a:off x="6781023" y="3505056"/>
        <a:ext cx="1181261" cy="750542"/>
      </dsp:txXfrm>
    </dsp:sp>
    <dsp:sp modelId="{FA1F251A-864A-428A-8A32-5AC5806CE050}">
      <dsp:nvSpPr>
        <dsp:cNvPr id="0" name=""/>
        <dsp:cNvSpPr/>
      </dsp:nvSpPr>
      <dsp:spPr>
        <a:xfrm>
          <a:off x="6757673" y="4401601"/>
          <a:ext cx="1227961" cy="797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/>
            <a:t>Conclusie (13:1-10)</a:t>
          </a:r>
          <a:endParaRPr lang="nl-BE" sz="1400" kern="1200" dirty="0"/>
        </a:p>
      </dsp:txBody>
      <dsp:txXfrm>
        <a:off x="6781023" y="4424951"/>
        <a:ext cx="1181261" cy="750542"/>
      </dsp:txXfrm>
    </dsp:sp>
    <dsp:sp modelId="{358AAF8F-123A-4635-8CFD-83114B0A0887}">
      <dsp:nvSpPr>
        <dsp:cNvPr id="0" name=""/>
        <dsp:cNvSpPr/>
      </dsp:nvSpPr>
      <dsp:spPr>
        <a:xfrm>
          <a:off x="8254251" y="0"/>
          <a:ext cx="1534951" cy="5472608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800" kern="1200" dirty="0"/>
            <a:t>Aanmoediging</a:t>
          </a:r>
          <a:br>
            <a:rPr lang="nl-BE" sz="1800" kern="1200" dirty="0"/>
          </a:br>
          <a:r>
            <a:rPr lang="nl-BE" sz="1800" kern="1200" dirty="0"/>
            <a:t>(13:11-13)</a:t>
          </a:r>
        </a:p>
      </dsp:txBody>
      <dsp:txXfrm>
        <a:off x="8254251" y="0"/>
        <a:ext cx="1534951" cy="1641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655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881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591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385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5076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4251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846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987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628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155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369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0326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041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2 Korinte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" r="-2" b="-2"/>
          <a:stretch>
            <a:fillRect/>
          </a:stretch>
        </p:blipFill>
        <p:spPr bwMode="auto">
          <a:xfrm>
            <a:off x="20" y="10"/>
            <a:ext cx="500457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06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AC6B1-26DD-10A1-9DFD-168172D7D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Canonieke plaats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EB968E-46AA-190B-4C69-05F0D554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Verbinding met 1 Korinte in de handschriften.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C26BED2F-136B-91EA-9DCA-E6A1FDBD03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512106"/>
              </p:ext>
            </p:extLst>
          </p:nvPr>
        </p:nvGraphicFramePr>
        <p:xfrm>
          <a:off x="698500" y="3016771"/>
          <a:ext cx="8763000" cy="2146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16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696503"/>
              </p:ext>
            </p:extLst>
          </p:nvPr>
        </p:nvGraphicFramePr>
        <p:xfrm>
          <a:off x="0" y="193204"/>
          <a:ext cx="10160000" cy="5521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777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619009"/>
              </p:ext>
            </p:extLst>
          </p:nvPr>
        </p:nvGraphicFramePr>
        <p:xfrm>
          <a:off x="183456" y="121196"/>
          <a:ext cx="979308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676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492</TotalTime>
  <Words>296</Words>
  <Application>Microsoft Office PowerPoint</Application>
  <PresentationFormat>Aangepast</PresentationFormat>
  <Paragraphs>53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2 Korinte</vt:lpstr>
      <vt:lpstr>Canonieke plaats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126</cp:revision>
  <dcterms:created xsi:type="dcterms:W3CDTF">2019-09-04T13:46:42Z</dcterms:created>
  <dcterms:modified xsi:type="dcterms:W3CDTF">2025-11-13T13:34:31Z</dcterms:modified>
</cp:coreProperties>
</file>